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9" r:id="rId5"/>
  </p:sldIdLst>
  <p:sldSz cx="12192000" cy="6858000"/>
  <p:notesSz cx="6797675" cy="98726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senza titolo" id="{099E19F1-9A31-46ED-8477-3DFADD9BD0F8}">
          <p14:sldIdLst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21C5FF"/>
    <a:srgbClr val="240345"/>
    <a:srgbClr val="DAA600"/>
    <a:srgbClr val="39E0F7"/>
    <a:srgbClr val="BB27D9"/>
    <a:srgbClr val="66FF33"/>
    <a:srgbClr val="2ED7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353" autoAdjust="0"/>
  </p:normalViewPr>
  <p:slideViewPr>
    <p:cSldViewPr snapToGrid="0">
      <p:cViewPr varScale="1">
        <p:scale>
          <a:sx n="109" d="100"/>
          <a:sy n="109" d="100"/>
        </p:scale>
        <p:origin x="61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C66359-6933-47ED-A0D4-A976B35397B0}" type="doc">
      <dgm:prSet loTypeId="urn:microsoft.com/office/officeart/2008/layout/NameandTitleOrganizationalChart" loCatId="hierarchy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6FBD7A0A-8BB3-4343-9A19-649FC3150A25}">
      <dgm:prSet phldrT="[Testo]" custT="1"/>
      <dgm:spPr/>
      <dgm:t>
        <a:bodyPr/>
        <a:lstStyle/>
        <a:p>
          <a:r>
            <a:rPr lang="it-IT" sz="1000" dirty="0"/>
            <a:t>Presidenza </a:t>
          </a:r>
        </a:p>
      </dgm:t>
    </dgm:pt>
    <dgm:pt modelId="{4DBE2C02-BDB7-4DB7-88E0-303240D242B0}" type="parTrans" cxnId="{0E0789BD-3A8A-41D6-949B-C49FC063385C}">
      <dgm:prSet/>
      <dgm:spPr/>
      <dgm:t>
        <a:bodyPr/>
        <a:lstStyle/>
        <a:p>
          <a:endParaRPr lang="it-IT" sz="1000"/>
        </a:p>
      </dgm:t>
    </dgm:pt>
    <dgm:pt modelId="{7D770BC2-32DA-4856-9AF1-F7CE1CEB7E83}" type="sibTrans" cxnId="{0E0789BD-3A8A-41D6-949B-C49FC063385C}">
      <dgm:prSet custT="1"/>
      <dgm:spPr/>
      <dgm:t>
        <a:bodyPr/>
        <a:lstStyle/>
        <a:p>
          <a:pPr algn="ctr"/>
          <a:r>
            <a:rPr lang="it-IT" sz="1000" dirty="0"/>
            <a:t>E. Onesti</a:t>
          </a:r>
        </a:p>
      </dgm:t>
    </dgm:pt>
    <dgm:pt modelId="{9E328FC2-25C1-40E2-8DAE-AFBC9401BF77}">
      <dgm:prSet phldrT="[Testo]" custT="1"/>
      <dgm:spPr/>
      <dgm:t>
        <a:bodyPr/>
        <a:lstStyle/>
        <a:p>
          <a:r>
            <a:rPr lang="it-IT" sz="1000" dirty="0"/>
            <a:t>Amministratore Delegato</a:t>
          </a:r>
        </a:p>
      </dgm:t>
    </dgm:pt>
    <dgm:pt modelId="{AA2985F0-1ABE-4822-BEB9-2666BF0AB4E2}" type="parTrans" cxnId="{BCB5036B-A62C-428D-BFD1-551CA6B733FA}">
      <dgm:prSet/>
      <dgm:spPr/>
      <dgm:t>
        <a:bodyPr/>
        <a:lstStyle/>
        <a:p>
          <a:endParaRPr lang="it-IT"/>
        </a:p>
      </dgm:t>
    </dgm:pt>
    <dgm:pt modelId="{458B7522-9E35-42D2-9E75-B47B9382DB5E}" type="sibTrans" cxnId="{BCB5036B-A62C-428D-BFD1-551CA6B733FA}">
      <dgm:prSet custT="1"/>
      <dgm:spPr/>
      <dgm:t>
        <a:bodyPr/>
        <a:lstStyle/>
        <a:p>
          <a:pPr algn="ctr"/>
          <a:r>
            <a:rPr lang="it-IT" sz="1000" dirty="0"/>
            <a:t>A. Onesti</a:t>
          </a:r>
        </a:p>
      </dgm:t>
    </dgm:pt>
    <dgm:pt modelId="{C9D9D466-9DB6-4FB9-BCA3-7713CBBE3669}">
      <dgm:prSet phldrT="[Testo]" custT="1"/>
      <dgm:spPr/>
      <dgm:t>
        <a:bodyPr/>
        <a:lstStyle/>
        <a:p>
          <a:r>
            <a:rPr lang="it-IT" sz="1000" dirty="0"/>
            <a:t>Direzione Commerciale</a:t>
          </a:r>
        </a:p>
      </dgm:t>
    </dgm:pt>
    <dgm:pt modelId="{8D2FC007-0E9B-48BF-BD41-63BC43AB3F33}" type="parTrans" cxnId="{4E1E4278-A257-4F36-A857-C7CAFC89429B}">
      <dgm:prSet/>
      <dgm:spPr/>
      <dgm:t>
        <a:bodyPr/>
        <a:lstStyle/>
        <a:p>
          <a:endParaRPr lang="it-IT"/>
        </a:p>
      </dgm:t>
    </dgm:pt>
    <dgm:pt modelId="{0C306F87-D462-402C-A0B0-450343ABC125}" type="sibTrans" cxnId="{4E1E4278-A257-4F36-A857-C7CAFC89429B}">
      <dgm:prSet custT="1"/>
      <dgm:spPr/>
      <dgm:t>
        <a:bodyPr/>
        <a:lstStyle/>
        <a:p>
          <a:pPr algn="ctr"/>
          <a:r>
            <a:rPr lang="it-IT" sz="1000" dirty="0"/>
            <a:t>I. Casadio</a:t>
          </a:r>
        </a:p>
      </dgm:t>
    </dgm:pt>
    <dgm:pt modelId="{FCE6C747-F037-4DF6-BF62-9049442773F4}">
      <dgm:prSet phldrT="[Testo]" custT="1"/>
      <dgm:spPr/>
      <dgm:t>
        <a:bodyPr/>
        <a:lstStyle/>
        <a:p>
          <a:r>
            <a:rPr lang="it-IT" sz="1000" dirty="0"/>
            <a:t>Amministrazione, Finanza e Risorse Umane</a:t>
          </a:r>
        </a:p>
      </dgm:t>
    </dgm:pt>
    <dgm:pt modelId="{971A4661-9DEE-4A41-8C58-526030FC1567}" type="parTrans" cxnId="{57BF55AA-333E-4DDE-B59D-36848D765FF3}">
      <dgm:prSet/>
      <dgm:spPr/>
      <dgm:t>
        <a:bodyPr/>
        <a:lstStyle/>
        <a:p>
          <a:endParaRPr lang="it-IT"/>
        </a:p>
      </dgm:t>
    </dgm:pt>
    <dgm:pt modelId="{F0F94EC0-6107-4407-A09D-95738402C1EF}" type="sibTrans" cxnId="{57BF55AA-333E-4DDE-B59D-36848D765FF3}">
      <dgm:prSet custT="1"/>
      <dgm:spPr/>
      <dgm:t>
        <a:bodyPr/>
        <a:lstStyle/>
        <a:p>
          <a:pPr algn="ctr"/>
          <a:r>
            <a:rPr lang="it-IT" sz="1000" dirty="0"/>
            <a:t>A. Pizzi</a:t>
          </a:r>
        </a:p>
      </dgm:t>
    </dgm:pt>
    <dgm:pt modelId="{B3CE4CB4-8C99-4CCC-A147-7613D357C9BC}">
      <dgm:prSet phldrT="[Testo]" custT="1"/>
      <dgm:spPr/>
      <dgm:t>
        <a:bodyPr/>
        <a:lstStyle/>
        <a:p>
          <a:r>
            <a:rPr lang="it-IT" sz="1000" dirty="0"/>
            <a:t>IT</a:t>
          </a:r>
        </a:p>
      </dgm:t>
    </dgm:pt>
    <dgm:pt modelId="{ECDFB60A-60A9-472D-BC98-64BF78F6D021}" type="parTrans" cxnId="{52309280-956C-4709-A34F-4FE4E0182E9F}">
      <dgm:prSet/>
      <dgm:spPr/>
      <dgm:t>
        <a:bodyPr/>
        <a:lstStyle/>
        <a:p>
          <a:endParaRPr lang="it-IT"/>
        </a:p>
      </dgm:t>
    </dgm:pt>
    <dgm:pt modelId="{F0E28FF8-BD69-4F7F-9BA1-292B596366EF}" type="sibTrans" cxnId="{52309280-956C-4709-A34F-4FE4E0182E9F}">
      <dgm:prSet custT="1"/>
      <dgm:spPr/>
      <dgm:t>
        <a:bodyPr/>
        <a:lstStyle/>
        <a:p>
          <a:pPr algn="ctr"/>
          <a:r>
            <a:rPr lang="it-IT" sz="1000" dirty="0"/>
            <a:t>F. Bolzoni</a:t>
          </a:r>
        </a:p>
      </dgm:t>
    </dgm:pt>
    <dgm:pt modelId="{1D265CCA-19D4-4F81-A5C2-5558C36F7A82}">
      <dgm:prSet phldrT="[Testo]" custT="1"/>
      <dgm:spPr/>
      <dgm:t>
        <a:bodyPr/>
        <a:lstStyle/>
        <a:p>
          <a:r>
            <a:rPr lang="it-IT" sz="1000" dirty="0"/>
            <a:t>Acquisti</a:t>
          </a:r>
        </a:p>
      </dgm:t>
    </dgm:pt>
    <dgm:pt modelId="{D88C8D09-7213-49C0-8872-C32B43166C5A}" type="parTrans" cxnId="{FFE3C4FD-724C-49F0-8B66-1937CAC202A5}">
      <dgm:prSet/>
      <dgm:spPr/>
      <dgm:t>
        <a:bodyPr/>
        <a:lstStyle/>
        <a:p>
          <a:endParaRPr lang="it-IT"/>
        </a:p>
      </dgm:t>
    </dgm:pt>
    <dgm:pt modelId="{0876DD5E-3387-4962-BE98-DCB04AE9E276}" type="sibTrans" cxnId="{FFE3C4FD-724C-49F0-8B66-1937CAC202A5}">
      <dgm:prSet custT="1"/>
      <dgm:spPr/>
      <dgm:t>
        <a:bodyPr/>
        <a:lstStyle/>
        <a:p>
          <a:pPr algn="ctr"/>
          <a:r>
            <a:rPr lang="it-IT" sz="1000" dirty="0"/>
            <a:t>A. Poli</a:t>
          </a:r>
        </a:p>
      </dgm:t>
    </dgm:pt>
    <dgm:pt modelId="{24079D51-69C9-4B37-A08E-DD13A2B45F3E}">
      <dgm:prSet phldrT="[Testo]" custT="1"/>
      <dgm:spPr/>
      <dgm:t>
        <a:bodyPr/>
        <a:lstStyle/>
        <a:p>
          <a:r>
            <a:rPr lang="it-IT" sz="1000" dirty="0"/>
            <a:t>Area manager          </a:t>
          </a:r>
        </a:p>
      </dgm:t>
    </dgm:pt>
    <dgm:pt modelId="{5B7A1DC5-CB45-40C7-8471-6F17C6AF624A}" type="parTrans" cxnId="{46BF0C72-D987-4706-8C4F-00E037DF18F9}">
      <dgm:prSet/>
      <dgm:spPr/>
      <dgm:t>
        <a:bodyPr/>
        <a:lstStyle/>
        <a:p>
          <a:endParaRPr lang="it-IT"/>
        </a:p>
      </dgm:t>
    </dgm:pt>
    <dgm:pt modelId="{49FAF2CD-4C7B-49B8-8973-1C35CCCA7D84}" type="sibTrans" cxnId="{46BF0C72-D987-4706-8C4F-00E037DF18F9}">
      <dgm:prSet custT="1"/>
      <dgm:spPr/>
      <dgm:t>
        <a:bodyPr/>
        <a:lstStyle/>
        <a:p>
          <a:pPr algn="ctr"/>
          <a:r>
            <a:rPr lang="it-IT" sz="1000" dirty="0"/>
            <a:t>D. Gandolfi</a:t>
          </a:r>
        </a:p>
        <a:p>
          <a:pPr algn="ctr"/>
          <a:r>
            <a:rPr lang="it-IT" sz="1000" dirty="0" err="1"/>
            <a:t>D.Sica</a:t>
          </a:r>
          <a:endParaRPr lang="it-IT" sz="1000" dirty="0"/>
        </a:p>
        <a:p>
          <a:pPr algn="ctr"/>
          <a:r>
            <a:rPr lang="it-IT" sz="1000" dirty="0" err="1"/>
            <a:t>R.Zavattoni</a:t>
          </a:r>
          <a:endParaRPr lang="it-IT" sz="1000" dirty="0"/>
        </a:p>
        <a:p>
          <a:pPr algn="ctr"/>
          <a:r>
            <a:rPr lang="it-IT" sz="1000" dirty="0" err="1"/>
            <a:t>D.Pons</a:t>
          </a:r>
          <a:endParaRPr lang="it-IT" sz="1000" dirty="0"/>
        </a:p>
        <a:p>
          <a:pPr algn="ctr"/>
          <a:r>
            <a:rPr lang="it-IT" sz="1000" dirty="0" err="1"/>
            <a:t>M.Solera</a:t>
          </a:r>
          <a:endParaRPr lang="it-IT" sz="1000" dirty="0"/>
        </a:p>
        <a:p>
          <a:pPr algn="ctr"/>
          <a:r>
            <a:rPr lang="it-IT" sz="1000" dirty="0" err="1"/>
            <a:t>R.Corazzesi</a:t>
          </a:r>
          <a:endParaRPr lang="it-IT" sz="1000" dirty="0"/>
        </a:p>
        <a:p>
          <a:pPr algn="ctr"/>
          <a:r>
            <a:rPr lang="it-IT" sz="1000" dirty="0"/>
            <a:t>A. Steffan</a:t>
          </a:r>
        </a:p>
      </dgm:t>
    </dgm:pt>
    <dgm:pt modelId="{B0DCCC9E-29AA-40B5-B0A4-72A3AA3584AF}">
      <dgm:prSet phldrT="[Testo]" custT="1"/>
      <dgm:spPr/>
      <dgm:t>
        <a:bodyPr/>
        <a:lstStyle/>
        <a:p>
          <a:r>
            <a:rPr lang="it-IT" sz="1000" dirty="0"/>
            <a:t>Account GDO</a:t>
          </a:r>
        </a:p>
      </dgm:t>
    </dgm:pt>
    <dgm:pt modelId="{66AFB772-AB9E-4DE6-A833-2459E9561947}" type="parTrans" cxnId="{D0FDC2C3-EE69-4FB6-BC74-9184018CACD7}">
      <dgm:prSet/>
      <dgm:spPr/>
      <dgm:t>
        <a:bodyPr/>
        <a:lstStyle/>
        <a:p>
          <a:endParaRPr lang="it-IT"/>
        </a:p>
      </dgm:t>
    </dgm:pt>
    <dgm:pt modelId="{FD068DEA-9445-42F0-86B3-4B506AD661D2}" type="sibTrans" cxnId="{D0FDC2C3-EE69-4FB6-BC74-9184018CACD7}">
      <dgm:prSet custT="1"/>
      <dgm:spPr/>
      <dgm:t>
        <a:bodyPr/>
        <a:lstStyle/>
        <a:p>
          <a:pPr algn="ctr"/>
          <a:r>
            <a:rPr lang="it-IT" sz="1000" dirty="0"/>
            <a:t>A. Garbi</a:t>
          </a:r>
        </a:p>
        <a:p>
          <a:pPr algn="ctr"/>
          <a:r>
            <a:rPr lang="it-IT" sz="1000" dirty="0"/>
            <a:t>F. Perotti</a:t>
          </a:r>
        </a:p>
      </dgm:t>
    </dgm:pt>
    <dgm:pt modelId="{87769608-A08D-48B9-BFF0-88E1FAA701AA}">
      <dgm:prSet phldrT="[Testo]" custT="1"/>
      <dgm:spPr/>
      <dgm:t>
        <a:bodyPr/>
        <a:lstStyle/>
        <a:p>
          <a:r>
            <a:rPr lang="it-IT" sz="1000" dirty="0"/>
            <a:t>Account </a:t>
          </a:r>
          <a:r>
            <a:rPr lang="it-IT" sz="1000" dirty="0" err="1"/>
            <a:t>Ho.Re.Ca</a:t>
          </a:r>
          <a:endParaRPr lang="it-IT" sz="1000" dirty="0"/>
        </a:p>
      </dgm:t>
    </dgm:pt>
    <dgm:pt modelId="{1EA99DF1-51A0-42C9-81E2-BE3BB45DD171}" type="parTrans" cxnId="{046A6C2B-C548-4E01-947D-F9E50896E75C}">
      <dgm:prSet/>
      <dgm:spPr/>
      <dgm:t>
        <a:bodyPr/>
        <a:lstStyle/>
        <a:p>
          <a:endParaRPr lang="it-IT"/>
        </a:p>
      </dgm:t>
    </dgm:pt>
    <dgm:pt modelId="{553D8711-800D-4BDC-BADE-FAEB097AF803}" type="sibTrans" cxnId="{046A6C2B-C548-4E01-947D-F9E50896E75C}">
      <dgm:prSet custT="1"/>
      <dgm:spPr/>
      <dgm:t>
        <a:bodyPr/>
        <a:lstStyle/>
        <a:p>
          <a:pPr algn="ctr"/>
          <a:r>
            <a:rPr lang="it-IT" sz="1000" dirty="0" err="1"/>
            <a:t>S.Salvadore</a:t>
          </a:r>
          <a:r>
            <a:rPr lang="it-IT" sz="1000" dirty="0"/>
            <a:t> Calderone</a:t>
          </a:r>
        </a:p>
        <a:p>
          <a:pPr algn="ctr"/>
          <a:endParaRPr lang="it-IT" sz="1000" dirty="0"/>
        </a:p>
      </dgm:t>
    </dgm:pt>
    <dgm:pt modelId="{DDD9E611-6B9B-48AA-88D8-E9A909E3F881}">
      <dgm:prSet phldrT="[Testo]" custT="1"/>
      <dgm:spPr/>
      <dgm:t>
        <a:bodyPr/>
        <a:lstStyle/>
        <a:p>
          <a:r>
            <a:rPr lang="it-IT" sz="1000" dirty="0"/>
            <a:t>Vino</a:t>
          </a:r>
        </a:p>
      </dgm:t>
    </dgm:pt>
    <dgm:pt modelId="{EF07C1B1-ABAD-42E1-8F59-2CAAB40CB8FB}" type="parTrans" cxnId="{5CD831BE-0A5C-4C1C-B560-917F7F1F9AEA}">
      <dgm:prSet/>
      <dgm:spPr/>
      <dgm:t>
        <a:bodyPr/>
        <a:lstStyle/>
        <a:p>
          <a:endParaRPr lang="it-IT"/>
        </a:p>
      </dgm:t>
    </dgm:pt>
    <dgm:pt modelId="{6E029522-C75A-476B-8131-73ECD1822766}" type="sibTrans" cxnId="{5CD831BE-0A5C-4C1C-B560-917F7F1F9AEA}">
      <dgm:prSet custT="1"/>
      <dgm:spPr/>
      <dgm:t>
        <a:bodyPr/>
        <a:lstStyle/>
        <a:p>
          <a:pPr algn="ctr"/>
          <a:r>
            <a:rPr lang="it-IT" sz="1000" dirty="0"/>
            <a:t>E. Chiarle</a:t>
          </a:r>
        </a:p>
      </dgm:t>
    </dgm:pt>
    <dgm:pt modelId="{B498BA06-DF4A-465F-8C66-FDB58FB9B540}">
      <dgm:prSet phldrT="[Testo]" custT="1"/>
      <dgm:spPr/>
      <dgm:t>
        <a:bodyPr/>
        <a:lstStyle/>
        <a:p>
          <a:r>
            <a:rPr lang="it-IT" sz="1000" dirty="0"/>
            <a:t>Spirit </a:t>
          </a:r>
          <a:r>
            <a:rPr lang="it-IT" sz="1000" dirty="0" err="1"/>
            <a:t>specialists</a:t>
          </a:r>
          <a:endParaRPr lang="it-IT" sz="1000" dirty="0"/>
        </a:p>
      </dgm:t>
    </dgm:pt>
    <dgm:pt modelId="{EEB0C939-69B9-4949-893D-8E2B8B59447E}" type="parTrans" cxnId="{5C167B67-E3F9-49D0-A72A-123AE8C0F808}">
      <dgm:prSet/>
      <dgm:spPr/>
      <dgm:t>
        <a:bodyPr/>
        <a:lstStyle/>
        <a:p>
          <a:endParaRPr lang="it-IT"/>
        </a:p>
      </dgm:t>
    </dgm:pt>
    <dgm:pt modelId="{46DC5A42-264F-46F7-BFFB-7CC5B6D4CFFB}" type="sibTrans" cxnId="{5C167B67-E3F9-49D0-A72A-123AE8C0F808}">
      <dgm:prSet custT="1"/>
      <dgm:spPr/>
      <dgm:t>
        <a:bodyPr/>
        <a:lstStyle/>
        <a:p>
          <a:pPr algn="ctr"/>
          <a:r>
            <a:rPr lang="it-IT" sz="1000" dirty="0"/>
            <a:t>F. Bottini</a:t>
          </a:r>
        </a:p>
        <a:p>
          <a:pPr algn="ctr"/>
          <a:r>
            <a:rPr lang="it-IT" sz="1000" dirty="0" err="1"/>
            <a:t>R.Borriello</a:t>
          </a:r>
          <a:endParaRPr lang="it-IT" sz="1000" dirty="0"/>
        </a:p>
        <a:p>
          <a:pPr algn="ctr"/>
          <a:r>
            <a:rPr lang="it-IT" sz="1000" dirty="0"/>
            <a:t>E. Cugini</a:t>
          </a:r>
        </a:p>
      </dgm:t>
    </dgm:pt>
    <dgm:pt modelId="{16682DD7-9489-4ABD-BD6F-233F3907FD90}">
      <dgm:prSet phldrT="[Testo]" custT="1"/>
      <dgm:spPr/>
      <dgm:t>
        <a:bodyPr/>
        <a:lstStyle/>
        <a:p>
          <a:r>
            <a:rPr lang="it-IT" sz="1000" dirty="0"/>
            <a:t>Logistica e Trasporti</a:t>
          </a:r>
        </a:p>
      </dgm:t>
    </dgm:pt>
    <dgm:pt modelId="{C3C19E2D-30B5-4F58-886F-FF79953F0B51}" type="parTrans" cxnId="{C0E25BBD-3D0E-4090-BBE9-A055D93C07A0}">
      <dgm:prSet/>
      <dgm:spPr/>
      <dgm:t>
        <a:bodyPr/>
        <a:lstStyle/>
        <a:p>
          <a:endParaRPr lang="it-IT"/>
        </a:p>
      </dgm:t>
    </dgm:pt>
    <dgm:pt modelId="{6B60C693-C0F1-4235-9975-240667ED0000}" type="sibTrans" cxnId="{C0E25BBD-3D0E-4090-BBE9-A055D93C07A0}">
      <dgm:prSet custT="1"/>
      <dgm:spPr/>
      <dgm:t>
        <a:bodyPr/>
        <a:lstStyle/>
        <a:p>
          <a:pPr algn="ctr"/>
          <a:r>
            <a:rPr lang="it-IT" sz="1000" dirty="0" err="1"/>
            <a:t>G.Bennardo</a:t>
          </a:r>
          <a:endParaRPr lang="it-IT" sz="1000" dirty="0"/>
        </a:p>
      </dgm:t>
    </dgm:pt>
    <dgm:pt modelId="{8A573FE7-4468-4603-8958-DE6A3AE55136}">
      <dgm:prSet phldrT="[Testo]" custT="1"/>
      <dgm:spPr/>
      <dgm:t>
        <a:bodyPr/>
        <a:lstStyle/>
        <a:p>
          <a:r>
            <a:rPr lang="it-IT" sz="1000" dirty="0"/>
            <a:t>Marketing</a:t>
          </a:r>
        </a:p>
      </dgm:t>
    </dgm:pt>
    <dgm:pt modelId="{4543A262-7698-439E-AACE-E806FAF2D6F4}" type="parTrans" cxnId="{B701D64A-E911-430F-840F-8D548E51A6B2}">
      <dgm:prSet/>
      <dgm:spPr/>
      <dgm:t>
        <a:bodyPr/>
        <a:lstStyle/>
        <a:p>
          <a:endParaRPr lang="it-IT"/>
        </a:p>
      </dgm:t>
    </dgm:pt>
    <dgm:pt modelId="{26BE2F51-7DE0-414F-85C5-67BCB8DA1D46}" type="sibTrans" cxnId="{B701D64A-E911-430F-840F-8D548E51A6B2}">
      <dgm:prSet custT="1"/>
      <dgm:spPr/>
      <dgm:t>
        <a:bodyPr/>
        <a:lstStyle/>
        <a:p>
          <a:pPr algn="ctr"/>
          <a:r>
            <a:rPr lang="it-IT" sz="1000" dirty="0"/>
            <a:t>M. Solari</a:t>
          </a:r>
        </a:p>
      </dgm:t>
    </dgm:pt>
    <dgm:pt modelId="{3DFFD3E3-C845-4519-AB6C-E22A3BDF2049}">
      <dgm:prSet phldrT="[Testo]" custT="1"/>
      <dgm:spPr/>
      <dgm:t>
        <a:bodyPr/>
        <a:lstStyle/>
        <a:p>
          <a:r>
            <a:rPr lang="it-IT" sz="1000" dirty="0"/>
            <a:t>Customer Service</a:t>
          </a:r>
        </a:p>
      </dgm:t>
    </dgm:pt>
    <dgm:pt modelId="{BA605890-024C-4699-8C40-56D990BE0599}" type="parTrans" cxnId="{FA732324-EBF5-42C7-94A6-A6EECD166DA2}">
      <dgm:prSet/>
      <dgm:spPr/>
      <dgm:t>
        <a:bodyPr/>
        <a:lstStyle/>
        <a:p>
          <a:endParaRPr lang="it-IT"/>
        </a:p>
      </dgm:t>
    </dgm:pt>
    <dgm:pt modelId="{76E834F8-E4FF-4750-A4EC-7DA70A847667}" type="sibTrans" cxnId="{FA732324-EBF5-42C7-94A6-A6EECD166DA2}">
      <dgm:prSet custT="1"/>
      <dgm:spPr/>
      <dgm:t>
        <a:bodyPr/>
        <a:lstStyle/>
        <a:p>
          <a:r>
            <a:rPr lang="it-IT" sz="1000" dirty="0"/>
            <a:t>V. Di Sessa</a:t>
          </a:r>
        </a:p>
      </dgm:t>
    </dgm:pt>
    <dgm:pt modelId="{5DCF6A75-F075-4F1A-BAA9-BD8A8A07B242}" type="pres">
      <dgm:prSet presAssocID="{87C66359-6933-47ED-A0D4-A976B35397B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CA16D8E-D140-40FA-BA91-B6239421DBD4}" type="pres">
      <dgm:prSet presAssocID="{6FBD7A0A-8BB3-4343-9A19-649FC3150A25}" presName="hierRoot1" presStyleCnt="0">
        <dgm:presLayoutVars>
          <dgm:hierBranch val="init"/>
        </dgm:presLayoutVars>
      </dgm:prSet>
      <dgm:spPr/>
    </dgm:pt>
    <dgm:pt modelId="{D4512144-D6D5-462D-BC80-44853EF56EDC}" type="pres">
      <dgm:prSet presAssocID="{6FBD7A0A-8BB3-4343-9A19-649FC3150A25}" presName="rootComposite1" presStyleCnt="0"/>
      <dgm:spPr/>
    </dgm:pt>
    <dgm:pt modelId="{2D1CE962-0DEB-4B97-95A2-759A94F5FF4E}" type="pres">
      <dgm:prSet presAssocID="{6FBD7A0A-8BB3-4343-9A19-649FC3150A25}" presName="rootText1" presStyleLbl="node0" presStyleIdx="0" presStyleCnt="1" custScaleY="124914" custLinFactX="-92793" custLinFactY="-100000" custLinFactNeighborX="-100000" custLinFactNeighborY="-147494">
        <dgm:presLayoutVars>
          <dgm:chMax/>
          <dgm:chPref val="3"/>
        </dgm:presLayoutVars>
      </dgm:prSet>
      <dgm:spPr/>
    </dgm:pt>
    <dgm:pt modelId="{3C6E74C0-FBD1-45B5-8E61-15A63677F255}" type="pres">
      <dgm:prSet presAssocID="{6FBD7A0A-8BB3-4343-9A19-649FC3150A25}" presName="titleText1" presStyleLbl="fgAcc0" presStyleIdx="0" presStyleCnt="1" custLinFactX="-100000" custLinFactY="-223659" custLinFactNeighborX="-130881" custLinFactNeighborY="-300000">
        <dgm:presLayoutVars>
          <dgm:chMax val="0"/>
          <dgm:chPref val="0"/>
        </dgm:presLayoutVars>
      </dgm:prSet>
      <dgm:spPr/>
    </dgm:pt>
    <dgm:pt modelId="{567D51F3-5D56-440D-AF06-DDECF32F9AC7}" type="pres">
      <dgm:prSet presAssocID="{6FBD7A0A-8BB3-4343-9A19-649FC3150A25}" presName="rootConnector1" presStyleLbl="node1" presStyleIdx="0" presStyleCnt="13"/>
      <dgm:spPr/>
    </dgm:pt>
    <dgm:pt modelId="{0CE446D6-BC03-4F87-910D-5594424F594D}" type="pres">
      <dgm:prSet presAssocID="{6FBD7A0A-8BB3-4343-9A19-649FC3150A25}" presName="hierChild2" presStyleCnt="0"/>
      <dgm:spPr/>
    </dgm:pt>
    <dgm:pt modelId="{FC34F134-C8D8-457F-86B1-25F25E2FE809}" type="pres">
      <dgm:prSet presAssocID="{AA2985F0-1ABE-4822-BEB9-2666BF0AB4E2}" presName="Name37" presStyleLbl="parChTrans1D2" presStyleIdx="0" presStyleCnt="1"/>
      <dgm:spPr/>
    </dgm:pt>
    <dgm:pt modelId="{847A8865-A507-468A-983B-A31E53A9D083}" type="pres">
      <dgm:prSet presAssocID="{9E328FC2-25C1-40E2-8DAE-AFBC9401BF77}" presName="hierRoot2" presStyleCnt="0">
        <dgm:presLayoutVars>
          <dgm:hierBranch val="init"/>
        </dgm:presLayoutVars>
      </dgm:prSet>
      <dgm:spPr/>
    </dgm:pt>
    <dgm:pt modelId="{35EB67FA-B35E-4A8E-8E49-F9E105C5DA08}" type="pres">
      <dgm:prSet presAssocID="{9E328FC2-25C1-40E2-8DAE-AFBC9401BF77}" presName="rootComposite" presStyleCnt="0"/>
      <dgm:spPr/>
    </dgm:pt>
    <dgm:pt modelId="{100B5EB6-C7EF-43C8-9A8A-13F35855E702}" type="pres">
      <dgm:prSet presAssocID="{9E328FC2-25C1-40E2-8DAE-AFBC9401BF77}" presName="rootText" presStyleLbl="node1" presStyleIdx="0" presStyleCnt="13" custLinFactX="-94890" custLinFactY="-65755" custLinFactNeighborX="-100000" custLinFactNeighborY="-100000">
        <dgm:presLayoutVars>
          <dgm:chMax/>
          <dgm:chPref val="3"/>
        </dgm:presLayoutVars>
      </dgm:prSet>
      <dgm:spPr/>
    </dgm:pt>
    <dgm:pt modelId="{56A98822-9983-4271-B58E-E2ABED62A7D7}" type="pres">
      <dgm:prSet presAssocID="{9E328FC2-25C1-40E2-8DAE-AFBC9401BF77}" presName="titleText2" presStyleLbl="fgAcc1" presStyleIdx="0" presStyleCnt="13" custLinFactX="-100000" custLinFactY="-200000" custLinFactNeighborX="-138767" custLinFactNeighborY="-278499">
        <dgm:presLayoutVars>
          <dgm:chMax val="0"/>
          <dgm:chPref val="0"/>
        </dgm:presLayoutVars>
      </dgm:prSet>
      <dgm:spPr/>
    </dgm:pt>
    <dgm:pt modelId="{DD45212B-D78F-422B-9C72-C4606CE915DD}" type="pres">
      <dgm:prSet presAssocID="{9E328FC2-25C1-40E2-8DAE-AFBC9401BF77}" presName="rootConnector" presStyleLbl="node2" presStyleIdx="0" presStyleCnt="0"/>
      <dgm:spPr/>
    </dgm:pt>
    <dgm:pt modelId="{4C799355-774B-48F1-8DE0-E71D3D1FD449}" type="pres">
      <dgm:prSet presAssocID="{9E328FC2-25C1-40E2-8DAE-AFBC9401BF77}" presName="hierChild4" presStyleCnt="0"/>
      <dgm:spPr/>
    </dgm:pt>
    <dgm:pt modelId="{14C3BE43-8554-4C51-8266-5A4D355B4D5F}" type="pres">
      <dgm:prSet presAssocID="{8D2FC007-0E9B-48BF-BD41-63BC43AB3F33}" presName="Name37" presStyleLbl="parChTrans1D3" presStyleIdx="0" presStyleCnt="6"/>
      <dgm:spPr/>
    </dgm:pt>
    <dgm:pt modelId="{CC782AF8-3BF1-45B4-8B69-B354AA03AA52}" type="pres">
      <dgm:prSet presAssocID="{C9D9D466-9DB6-4FB9-BCA3-7713CBBE3669}" presName="hierRoot2" presStyleCnt="0">
        <dgm:presLayoutVars>
          <dgm:hierBranch val="init"/>
        </dgm:presLayoutVars>
      </dgm:prSet>
      <dgm:spPr/>
    </dgm:pt>
    <dgm:pt modelId="{01BEA569-7C97-4CCD-97E7-DF57B7C0B0A1}" type="pres">
      <dgm:prSet presAssocID="{C9D9D466-9DB6-4FB9-BCA3-7713CBBE3669}" presName="rootComposite" presStyleCnt="0"/>
      <dgm:spPr/>
    </dgm:pt>
    <dgm:pt modelId="{46FB17AA-5C0A-4E6D-8769-B51AB36CC3C0}" type="pres">
      <dgm:prSet presAssocID="{C9D9D466-9DB6-4FB9-BCA3-7713CBBE3669}" presName="rootText" presStyleLbl="node1" presStyleIdx="1" presStyleCnt="13" custLinFactX="-100000" custLinFactNeighborX="-165071" custLinFactNeighborY="16278">
        <dgm:presLayoutVars>
          <dgm:chMax/>
          <dgm:chPref val="3"/>
        </dgm:presLayoutVars>
      </dgm:prSet>
      <dgm:spPr/>
    </dgm:pt>
    <dgm:pt modelId="{C041FF6D-E4EA-49AA-BCFD-FEC3805E0B1E}" type="pres">
      <dgm:prSet presAssocID="{C9D9D466-9DB6-4FB9-BCA3-7713CBBE3669}" presName="titleText2" presStyleLbl="fgAcc1" presStyleIdx="1" presStyleCnt="13" custLinFactX="-117504" custLinFactNeighborX="-200000" custLinFactNeighborY="65501">
        <dgm:presLayoutVars>
          <dgm:chMax val="0"/>
          <dgm:chPref val="0"/>
        </dgm:presLayoutVars>
      </dgm:prSet>
      <dgm:spPr/>
    </dgm:pt>
    <dgm:pt modelId="{3D0A1082-9AE9-46FB-8E2D-215CE18C1311}" type="pres">
      <dgm:prSet presAssocID="{C9D9D466-9DB6-4FB9-BCA3-7713CBBE3669}" presName="rootConnector" presStyleLbl="node3" presStyleIdx="0" presStyleCnt="0"/>
      <dgm:spPr/>
    </dgm:pt>
    <dgm:pt modelId="{FBAE9A30-0B38-4CF7-BC29-851B92E6AE53}" type="pres">
      <dgm:prSet presAssocID="{C9D9D466-9DB6-4FB9-BCA3-7713CBBE3669}" presName="hierChild4" presStyleCnt="0"/>
      <dgm:spPr/>
    </dgm:pt>
    <dgm:pt modelId="{B4C7E8B6-7F00-4FC3-9B63-F6AF1E0D66BE}" type="pres">
      <dgm:prSet presAssocID="{5B7A1DC5-CB45-40C7-8471-6F17C6AF624A}" presName="Name37" presStyleLbl="parChTrans1D4" presStyleIdx="0" presStyleCnt="6"/>
      <dgm:spPr/>
    </dgm:pt>
    <dgm:pt modelId="{82B43DB3-CDDC-47DF-9D52-6DB85F419FC0}" type="pres">
      <dgm:prSet presAssocID="{24079D51-69C9-4B37-A08E-DD13A2B45F3E}" presName="hierRoot2" presStyleCnt="0">
        <dgm:presLayoutVars>
          <dgm:hierBranch val="init"/>
        </dgm:presLayoutVars>
      </dgm:prSet>
      <dgm:spPr/>
    </dgm:pt>
    <dgm:pt modelId="{2116FFD1-67A7-45AE-A153-C17903A6ABB6}" type="pres">
      <dgm:prSet presAssocID="{24079D51-69C9-4B37-A08E-DD13A2B45F3E}" presName="rootComposite" presStyleCnt="0"/>
      <dgm:spPr/>
    </dgm:pt>
    <dgm:pt modelId="{13CBC3E9-01FC-42CE-9BDE-B14A756E89A9}" type="pres">
      <dgm:prSet presAssocID="{24079D51-69C9-4B37-A08E-DD13A2B45F3E}" presName="rootText" presStyleLbl="node1" presStyleIdx="2" presStyleCnt="13" custLinFactNeighborX="-3185" custLinFactNeighborY="31801">
        <dgm:presLayoutVars>
          <dgm:chMax/>
          <dgm:chPref val="3"/>
        </dgm:presLayoutVars>
      </dgm:prSet>
      <dgm:spPr/>
    </dgm:pt>
    <dgm:pt modelId="{E07BA630-EFA1-442C-A175-B7F28E97DC64}" type="pres">
      <dgm:prSet presAssocID="{24079D51-69C9-4B37-A08E-DD13A2B45F3E}" presName="titleText2" presStyleLbl="fgAcc1" presStyleIdx="2" presStyleCnt="13" custScaleY="949149" custLinFactY="261647" custLinFactNeighborX="-25582" custLinFactNeighborY="300000">
        <dgm:presLayoutVars>
          <dgm:chMax val="0"/>
          <dgm:chPref val="0"/>
        </dgm:presLayoutVars>
      </dgm:prSet>
      <dgm:spPr/>
    </dgm:pt>
    <dgm:pt modelId="{E54295A0-C996-42E1-BF19-0AA7CF729955}" type="pres">
      <dgm:prSet presAssocID="{24079D51-69C9-4B37-A08E-DD13A2B45F3E}" presName="rootConnector" presStyleLbl="node4" presStyleIdx="0" presStyleCnt="0"/>
      <dgm:spPr/>
    </dgm:pt>
    <dgm:pt modelId="{7D1C5CFD-5074-4F20-AC02-FEB57742B333}" type="pres">
      <dgm:prSet presAssocID="{24079D51-69C9-4B37-A08E-DD13A2B45F3E}" presName="hierChild4" presStyleCnt="0"/>
      <dgm:spPr/>
    </dgm:pt>
    <dgm:pt modelId="{AB5CB632-965B-4550-A7A0-ACA2F4E3A122}" type="pres">
      <dgm:prSet presAssocID="{24079D51-69C9-4B37-A08E-DD13A2B45F3E}" presName="hierChild5" presStyleCnt="0"/>
      <dgm:spPr/>
    </dgm:pt>
    <dgm:pt modelId="{7F516311-E6FC-41D4-99B6-AA2BA4C23781}" type="pres">
      <dgm:prSet presAssocID="{BA605890-024C-4699-8C40-56D990BE0599}" presName="Name37" presStyleLbl="parChTrans1D4" presStyleIdx="1" presStyleCnt="6"/>
      <dgm:spPr/>
    </dgm:pt>
    <dgm:pt modelId="{6C13DEC9-E5FE-4B5E-A155-F169FD61B0FA}" type="pres">
      <dgm:prSet presAssocID="{3DFFD3E3-C845-4519-AB6C-E22A3BDF2049}" presName="hierRoot2" presStyleCnt="0">
        <dgm:presLayoutVars>
          <dgm:hierBranch val="init"/>
        </dgm:presLayoutVars>
      </dgm:prSet>
      <dgm:spPr/>
    </dgm:pt>
    <dgm:pt modelId="{206D18C9-EE3C-40B0-AF3D-9BC547792D95}" type="pres">
      <dgm:prSet presAssocID="{3DFFD3E3-C845-4519-AB6C-E22A3BDF2049}" presName="rootComposite" presStyleCnt="0"/>
      <dgm:spPr/>
    </dgm:pt>
    <dgm:pt modelId="{B95C94CB-5791-4B93-B6B5-E16DD4A7B714}" type="pres">
      <dgm:prSet presAssocID="{3DFFD3E3-C845-4519-AB6C-E22A3BDF2049}" presName="rootText" presStyleLbl="node1" presStyleIdx="3" presStyleCnt="13" custLinFactNeighborX="7295" custLinFactNeighborY="99898">
        <dgm:presLayoutVars>
          <dgm:chMax/>
          <dgm:chPref val="3"/>
        </dgm:presLayoutVars>
      </dgm:prSet>
      <dgm:spPr/>
    </dgm:pt>
    <dgm:pt modelId="{AAD55E08-4B36-4137-A03D-3F5D214FB1E6}" type="pres">
      <dgm:prSet presAssocID="{3DFFD3E3-C845-4519-AB6C-E22A3BDF2049}" presName="titleText2" presStyleLbl="fgAcc1" presStyleIdx="3" presStyleCnt="13" custLinFactY="146266" custLinFactNeighborX="-8562" custLinFactNeighborY="200000">
        <dgm:presLayoutVars>
          <dgm:chMax val="0"/>
          <dgm:chPref val="0"/>
        </dgm:presLayoutVars>
      </dgm:prSet>
      <dgm:spPr/>
    </dgm:pt>
    <dgm:pt modelId="{33AF6A45-09E6-44EC-98ED-76141D187002}" type="pres">
      <dgm:prSet presAssocID="{3DFFD3E3-C845-4519-AB6C-E22A3BDF2049}" presName="rootConnector" presStyleLbl="node4" presStyleIdx="0" presStyleCnt="0"/>
      <dgm:spPr/>
    </dgm:pt>
    <dgm:pt modelId="{653074AF-FFBE-42DD-AE80-AF0D4E2FD8D7}" type="pres">
      <dgm:prSet presAssocID="{3DFFD3E3-C845-4519-AB6C-E22A3BDF2049}" presName="hierChild4" presStyleCnt="0"/>
      <dgm:spPr/>
    </dgm:pt>
    <dgm:pt modelId="{E8A8AC67-2D83-4D88-A9CE-F41199BB8957}" type="pres">
      <dgm:prSet presAssocID="{3DFFD3E3-C845-4519-AB6C-E22A3BDF2049}" presName="hierChild5" presStyleCnt="0"/>
      <dgm:spPr/>
    </dgm:pt>
    <dgm:pt modelId="{58763647-C779-4CC7-B361-E8C76586D0AB}" type="pres">
      <dgm:prSet presAssocID="{66AFB772-AB9E-4DE6-A833-2459E9561947}" presName="Name37" presStyleLbl="parChTrans1D4" presStyleIdx="2" presStyleCnt="6"/>
      <dgm:spPr/>
    </dgm:pt>
    <dgm:pt modelId="{095828BC-71D9-46D7-94DF-006DA15EC2CD}" type="pres">
      <dgm:prSet presAssocID="{B0DCCC9E-29AA-40B5-B0A4-72A3AA3584AF}" presName="hierRoot2" presStyleCnt="0">
        <dgm:presLayoutVars>
          <dgm:hierBranch val="init"/>
        </dgm:presLayoutVars>
      </dgm:prSet>
      <dgm:spPr/>
    </dgm:pt>
    <dgm:pt modelId="{CB01F350-D691-4884-8EAE-D4FD53E7661B}" type="pres">
      <dgm:prSet presAssocID="{B0DCCC9E-29AA-40B5-B0A4-72A3AA3584AF}" presName="rootComposite" presStyleCnt="0"/>
      <dgm:spPr/>
    </dgm:pt>
    <dgm:pt modelId="{9C799840-C3FB-4DEC-8190-B42566857A75}" type="pres">
      <dgm:prSet presAssocID="{B0DCCC9E-29AA-40B5-B0A4-72A3AA3584AF}" presName="rootText" presStyleLbl="node1" presStyleIdx="4" presStyleCnt="13" custLinFactY="9770" custLinFactNeighborX="2308" custLinFactNeighborY="100000">
        <dgm:presLayoutVars>
          <dgm:chMax/>
          <dgm:chPref val="3"/>
        </dgm:presLayoutVars>
      </dgm:prSet>
      <dgm:spPr/>
    </dgm:pt>
    <dgm:pt modelId="{D7DFE4AC-52B3-4CCC-8396-30423E267222}" type="pres">
      <dgm:prSet presAssocID="{B0DCCC9E-29AA-40B5-B0A4-72A3AA3584AF}" presName="titleText2" presStyleLbl="fgAcc1" presStyleIdx="4" presStyleCnt="13" custScaleY="286029" custLinFactY="200000" custLinFactNeighborX="-13465" custLinFactNeighborY="288990">
        <dgm:presLayoutVars>
          <dgm:chMax val="0"/>
          <dgm:chPref val="0"/>
        </dgm:presLayoutVars>
      </dgm:prSet>
      <dgm:spPr/>
    </dgm:pt>
    <dgm:pt modelId="{87C6E89F-A05A-4D82-9DDA-07B7EA783C04}" type="pres">
      <dgm:prSet presAssocID="{B0DCCC9E-29AA-40B5-B0A4-72A3AA3584AF}" presName="rootConnector" presStyleLbl="node4" presStyleIdx="0" presStyleCnt="0"/>
      <dgm:spPr/>
    </dgm:pt>
    <dgm:pt modelId="{2632BB45-F964-4846-A16E-A8911B321FD3}" type="pres">
      <dgm:prSet presAssocID="{B0DCCC9E-29AA-40B5-B0A4-72A3AA3584AF}" presName="hierChild4" presStyleCnt="0"/>
      <dgm:spPr/>
    </dgm:pt>
    <dgm:pt modelId="{5026105C-6D24-41DB-BDDF-1C918E208136}" type="pres">
      <dgm:prSet presAssocID="{B0DCCC9E-29AA-40B5-B0A4-72A3AA3584AF}" presName="hierChild5" presStyleCnt="0"/>
      <dgm:spPr/>
    </dgm:pt>
    <dgm:pt modelId="{FC00DA3C-A583-43B3-8BB6-2D3685740280}" type="pres">
      <dgm:prSet presAssocID="{1EA99DF1-51A0-42C9-81E2-BE3BB45DD171}" presName="Name37" presStyleLbl="parChTrans1D4" presStyleIdx="3" presStyleCnt="6"/>
      <dgm:spPr/>
    </dgm:pt>
    <dgm:pt modelId="{EC24463F-FBC1-4BBA-AF17-2F274C7A1326}" type="pres">
      <dgm:prSet presAssocID="{87769608-A08D-48B9-BFF0-88E1FAA701AA}" presName="hierRoot2" presStyleCnt="0">
        <dgm:presLayoutVars>
          <dgm:hierBranch val="init"/>
        </dgm:presLayoutVars>
      </dgm:prSet>
      <dgm:spPr/>
    </dgm:pt>
    <dgm:pt modelId="{8FBFE2ED-1FF0-4AF1-8330-20567ABDB9CD}" type="pres">
      <dgm:prSet presAssocID="{87769608-A08D-48B9-BFF0-88E1FAA701AA}" presName="rootComposite" presStyleCnt="0"/>
      <dgm:spPr/>
    </dgm:pt>
    <dgm:pt modelId="{EDEF6E8C-65B7-4142-9C5D-0998CC01CBDE}" type="pres">
      <dgm:prSet presAssocID="{87769608-A08D-48B9-BFF0-88E1FAA701AA}" presName="rootText" presStyleLbl="node1" presStyleIdx="5" presStyleCnt="13" custLinFactY="9770" custLinFactNeighborX="3185" custLinFactNeighborY="100000">
        <dgm:presLayoutVars>
          <dgm:chMax/>
          <dgm:chPref val="3"/>
        </dgm:presLayoutVars>
      </dgm:prSet>
      <dgm:spPr/>
    </dgm:pt>
    <dgm:pt modelId="{4AEEEF11-0DEE-4C4C-A105-33CBED4A896D}" type="pres">
      <dgm:prSet presAssocID="{87769608-A08D-48B9-BFF0-88E1FAA701AA}" presName="titleText2" presStyleLbl="fgAcc1" presStyleIdx="5" presStyleCnt="13" custScaleY="367564" custLinFactY="200000" custLinFactNeighborX="-14154" custLinFactNeighborY="264094">
        <dgm:presLayoutVars>
          <dgm:chMax val="0"/>
          <dgm:chPref val="0"/>
        </dgm:presLayoutVars>
      </dgm:prSet>
      <dgm:spPr/>
    </dgm:pt>
    <dgm:pt modelId="{76BF1408-808F-4FA1-8911-91ED883E0EC8}" type="pres">
      <dgm:prSet presAssocID="{87769608-A08D-48B9-BFF0-88E1FAA701AA}" presName="rootConnector" presStyleLbl="node4" presStyleIdx="0" presStyleCnt="0"/>
      <dgm:spPr/>
    </dgm:pt>
    <dgm:pt modelId="{E8138678-26B8-4F5F-9077-DFF76DD5A51E}" type="pres">
      <dgm:prSet presAssocID="{87769608-A08D-48B9-BFF0-88E1FAA701AA}" presName="hierChild4" presStyleCnt="0"/>
      <dgm:spPr/>
    </dgm:pt>
    <dgm:pt modelId="{6F126384-F7B4-420F-8691-F9981ED0B780}" type="pres">
      <dgm:prSet presAssocID="{87769608-A08D-48B9-BFF0-88E1FAA701AA}" presName="hierChild5" presStyleCnt="0"/>
      <dgm:spPr/>
    </dgm:pt>
    <dgm:pt modelId="{3477BBA2-F12E-4B50-9E62-90E5552B6BA2}" type="pres">
      <dgm:prSet presAssocID="{EF07C1B1-ABAD-42E1-8F59-2CAAB40CB8FB}" presName="Name37" presStyleLbl="parChTrans1D4" presStyleIdx="4" presStyleCnt="6"/>
      <dgm:spPr/>
    </dgm:pt>
    <dgm:pt modelId="{BBA3B411-0572-4ABD-87AA-8196195C64A2}" type="pres">
      <dgm:prSet presAssocID="{DDD9E611-6B9B-48AA-88D8-E9A909E3F881}" presName="hierRoot2" presStyleCnt="0">
        <dgm:presLayoutVars>
          <dgm:hierBranch val="init"/>
        </dgm:presLayoutVars>
      </dgm:prSet>
      <dgm:spPr/>
    </dgm:pt>
    <dgm:pt modelId="{C4DB719D-D496-4F39-B26A-2858A6B069C7}" type="pres">
      <dgm:prSet presAssocID="{DDD9E611-6B9B-48AA-88D8-E9A909E3F881}" presName="rootComposite" presStyleCnt="0"/>
      <dgm:spPr/>
    </dgm:pt>
    <dgm:pt modelId="{260DCBD7-1BAF-48A2-B281-71787D7A1A28}" type="pres">
      <dgm:prSet presAssocID="{DDD9E611-6B9B-48AA-88D8-E9A909E3F881}" presName="rootText" presStyleLbl="node1" presStyleIdx="6" presStyleCnt="13" custLinFactY="9770" custLinFactNeighborX="-796" custLinFactNeighborY="100000">
        <dgm:presLayoutVars>
          <dgm:chMax/>
          <dgm:chPref val="3"/>
        </dgm:presLayoutVars>
      </dgm:prSet>
      <dgm:spPr/>
    </dgm:pt>
    <dgm:pt modelId="{1B713DC5-5FF4-44A1-97DE-EC8C49F55C00}" type="pres">
      <dgm:prSet presAssocID="{DDD9E611-6B9B-48AA-88D8-E9A909E3F881}" presName="titleText2" presStyleLbl="fgAcc1" presStyleIdx="6" presStyleCnt="13" custLinFactY="145976" custLinFactNeighborX="-16809" custLinFactNeighborY="200000">
        <dgm:presLayoutVars>
          <dgm:chMax val="0"/>
          <dgm:chPref val="0"/>
        </dgm:presLayoutVars>
      </dgm:prSet>
      <dgm:spPr/>
    </dgm:pt>
    <dgm:pt modelId="{5BF36FA9-A2E1-4C02-8478-AEC4D4CB6394}" type="pres">
      <dgm:prSet presAssocID="{DDD9E611-6B9B-48AA-88D8-E9A909E3F881}" presName="rootConnector" presStyleLbl="node4" presStyleIdx="0" presStyleCnt="0"/>
      <dgm:spPr/>
    </dgm:pt>
    <dgm:pt modelId="{59C7066D-1BD4-4347-BADD-A4E5C897CBF6}" type="pres">
      <dgm:prSet presAssocID="{DDD9E611-6B9B-48AA-88D8-E9A909E3F881}" presName="hierChild4" presStyleCnt="0"/>
      <dgm:spPr/>
    </dgm:pt>
    <dgm:pt modelId="{44F43F54-8550-4BE4-9577-4843AB1F4FA5}" type="pres">
      <dgm:prSet presAssocID="{DDD9E611-6B9B-48AA-88D8-E9A909E3F881}" presName="hierChild5" presStyleCnt="0"/>
      <dgm:spPr/>
    </dgm:pt>
    <dgm:pt modelId="{7D4D1186-92AE-48BC-A9B9-E082AF3F9723}" type="pres">
      <dgm:prSet presAssocID="{EEB0C939-69B9-4949-893D-8E2B8B59447E}" presName="Name37" presStyleLbl="parChTrans1D4" presStyleIdx="5" presStyleCnt="6"/>
      <dgm:spPr/>
    </dgm:pt>
    <dgm:pt modelId="{91009C1D-7879-4EC2-94C3-18ECD12449C4}" type="pres">
      <dgm:prSet presAssocID="{B498BA06-DF4A-465F-8C66-FDB58FB9B540}" presName="hierRoot2" presStyleCnt="0">
        <dgm:presLayoutVars>
          <dgm:hierBranch val="init"/>
        </dgm:presLayoutVars>
      </dgm:prSet>
      <dgm:spPr/>
    </dgm:pt>
    <dgm:pt modelId="{5DE30BA0-D253-4805-9F2A-B0FA54104DD1}" type="pres">
      <dgm:prSet presAssocID="{B498BA06-DF4A-465F-8C66-FDB58FB9B540}" presName="rootComposite" presStyleCnt="0"/>
      <dgm:spPr/>
    </dgm:pt>
    <dgm:pt modelId="{FCF28AD2-A057-4171-93B6-1115782DD933}" type="pres">
      <dgm:prSet presAssocID="{B498BA06-DF4A-465F-8C66-FDB58FB9B540}" presName="rootText" presStyleLbl="node1" presStyleIdx="7" presStyleCnt="13" custLinFactY="9770" custLinFactNeighborX="796" custLinFactNeighborY="100000">
        <dgm:presLayoutVars>
          <dgm:chMax/>
          <dgm:chPref val="3"/>
        </dgm:presLayoutVars>
      </dgm:prSet>
      <dgm:spPr/>
    </dgm:pt>
    <dgm:pt modelId="{EA0BBC96-C921-40E6-B52C-28B258487DC2}" type="pres">
      <dgm:prSet presAssocID="{B498BA06-DF4A-465F-8C66-FDB58FB9B540}" presName="titleText2" presStyleLbl="fgAcc1" presStyleIdx="7" presStyleCnt="13" custScaleY="405940" custLinFactY="212082" custLinFactNeighborX="-12386" custLinFactNeighborY="300000">
        <dgm:presLayoutVars>
          <dgm:chMax val="0"/>
          <dgm:chPref val="0"/>
        </dgm:presLayoutVars>
      </dgm:prSet>
      <dgm:spPr/>
    </dgm:pt>
    <dgm:pt modelId="{3F439E42-BF41-48BD-81F5-96E718968838}" type="pres">
      <dgm:prSet presAssocID="{B498BA06-DF4A-465F-8C66-FDB58FB9B540}" presName="rootConnector" presStyleLbl="node4" presStyleIdx="0" presStyleCnt="0"/>
      <dgm:spPr/>
    </dgm:pt>
    <dgm:pt modelId="{A9F230F8-7D22-4E94-81C9-3453BECC9FD7}" type="pres">
      <dgm:prSet presAssocID="{B498BA06-DF4A-465F-8C66-FDB58FB9B540}" presName="hierChild4" presStyleCnt="0"/>
      <dgm:spPr/>
    </dgm:pt>
    <dgm:pt modelId="{929938BE-0E60-408F-B718-8B9209303E22}" type="pres">
      <dgm:prSet presAssocID="{B498BA06-DF4A-465F-8C66-FDB58FB9B540}" presName="hierChild5" presStyleCnt="0"/>
      <dgm:spPr/>
    </dgm:pt>
    <dgm:pt modelId="{60CB84D5-DF29-47B3-9207-86DF50CFC372}" type="pres">
      <dgm:prSet presAssocID="{C9D9D466-9DB6-4FB9-BCA3-7713CBBE3669}" presName="hierChild5" presStyleCnt="0"/>
      <dgm:spPr/>
    </dgm:pt>
    <dgm:pt modelId="{2C4C4B11-7E4C-47C7-8B3C-F7E80D5C763F}" type="pres">
      <dgm:prSet presAssocID="{971A4661-9DEE-4A41-8C58-526030FC1567}" presName="Name37" presStyleLbl="parChTrans1D3" presStyleIdx="1" presStyleCnt="6"/>
      <dgm:spPr/>
    </dgm:pt>
    <dgm:pt modelId="{1B5260AC-A4A6-474D-B271-23FEC67108B2}" type="pres">
      <dgm:prSet presAssocID="{FCE6C747-F037-4DF6-BF62-9049442773F4}" presName="hierRoot2" presStyleCnt="0">
        <dgm:presLayoutVars>
          <dgm:hierBranch val="init"/>
        </dgm:presLayoutVars>
      </dgm:prSet>
      <dgm:spPr/>
    </dgm:pt>
    <dgm:pt modelId="{3FF26E41-795F-43BF-916F-B57AD38188FB}" type="pres">
      <dgm:prSet presAssocID="{FCE6C747-F037-4DF6-BF62-9049442773F4}" presName="rootComposite" presStyleCnt="0"/>
      <dgm:spPr/>
    </dgm:pt>
    <dgm:pt modelId="{89CA6ABB-5695-46F3-91AB-A2938FECDC9A}" type="pres">
      <dgm:prSet presAssocID="{FCE6C747-F037-4DF6-BF62-9049442773F4}" presName="rootText" presStyleLbl="node1" presStyleIdx="8" presStyleCnt="13" custLinFactNeighborX="-796" custLinFactNeighborY="1760">
        <dgm:presLayoutVars>
          <dgm:chMax/>
          <dgm:chPref val="3"/>
        </dgm:presLayoutVars>
      </dgm:prSet>
      <dgm:spPr/>
    </dgm:pt>
    <dgm:pt modelId="{5BFF9393-FF39-4F21-8228-C590328F5899}" type="pres">
      <dgm:prSet presAssocID="{FCE6C747-F037-4DF6-BF62-9049442773F4}" presName="titleText2" presStyleLbl="fgAcc1" presStyleIdx="8" presStyleCnt="13" custLinFactNeighborX="-15164" custLinFactNeighborY="28487">
        <dgm:presLayoutVars>
          <dgm:chMax val="0"/>
          <dgm:chPref val="0"/>
        </dgm:presLayoutVars>
      </dgm:prSet>
      <dgm:spPr/>
    </dgm:pt>
    <dgm:pt modelId="{8D131200-E69B-4E36-8678-A7E394EE3AB0}" type="pres">
      <dgm:prSet presAssocID="{FCE6C747-F037-4DF6-BF62-9049442773F4}" presName="rootConnector" presStyleLbl="node3" presStyleIdx="0" presStyleCnt="0"/>
      <dgm:spPr/>
    </dgm:pt>
    <dgm:pt modelId="{BD5B38EC-BEDF-4C8C-97DE-C97575210183}" type="pres">
      <dgm:prSet presAssocID="{FCE6C747-F037-4DF6-BF62-9049442773F4}" presName="hierChild4" presStyleCnt="0"/>
      <dgm:spPr/>
    </dgm:pt>
    <dgm:pt modelId="{A4105A79-7B7B-4AA5-B2D7-FD5DE9402C5A}" type="pres">
      <dgm:prSet presAssocID="{FCE6C747-F037-4DF6-BF62-9049442773F4}" presName="hierChild5" presStyleCnt="0"/>
      <dgm:spPr/>
    </dgm:pt>
    <dgm:pt modelId="{401CB5EC-A477-483E-8867-A1D96844EDAF}" type="pres">
      <dgm:prSet presAssocID="{ECDFB60A-60A9-472D-BC98-64BF78F6D021}" presName="Name37" presStyleLbl="parChTrans1D3" presStyleIdx="2" presStyleCnt="6"/>
      <dgm:spPr/>
    </dgm:pt>
    <dgm:pt modelId="{98CC991E-1E92-44F0-9BBE-2167057FC90D}" type="pres">
      <dgm:prSet presAssocID="{B3CE4CB4-8C99-4CCC-A147-7613D357C9BC}" presName="hierRoot2" presStyleCnt="0">
        <dgm:presLayoutVars>
          <dgm:hierBranch val="init"/>
        </dgm:presLayoutVars>
      </dgm:prSet>
      <dgm:spPr/>
    </dgm:pt>
    <dgm:pt modelId="{F1B52FFE-5ED6-40D8-8F03-9173D19958A5}" type="pres">
      <dgm:prSet presAssocID="{B3CE4CB4-8C99-4CCC-A147-7613D357C9BC}" presName="rootComposite" presStyleCnt="0"/>
      <dgm:spPr/>
    </dgm:pt>
    <dgm:pt modelId="{B8F4FEF9-E93A-48C2-9572-1E7C9FD1C9BB}" type="pres">
      <dgm:prSet presAssocID="{B3CE4CB4-8C99-4CCC-A147-7613D357C9BC}" presName="rootText" presStyleLbl="node1" presStyleIdx="9" presStyleCnt="13" custLinFactY="-78855" custLinFactNeighborX="-12719" custLinFactNeighborY="-100000">
        <dgm:presLayoutVars>
          <dgm:chMax/>
          <dgm:chPref val="3"/>
        </dgm:presLayoutVars>
      </dgm:prSet>
      <dgm:spPr/>
    </dgm:pt>
    <dgm:pt modelId="{D0B9428D-68FE-450B-8F07-E3CAAAC5F090}" type="pres">
      <dgm:prSet presAssocID="{B3CE4CB4-8C99-4CCC-A147-7613D357C9BC}" presName="titleText2" presStyleLbl="fgAcc1" presStyleIdx="9" presStyleCnt="13" custLinFactY="-200000" custLinFactNeighborX="-32974" custLinFactNeighborY="-274811">
        <dgm:presLayoutVars>
          <dgm:chMax val="0"/>
          <dgm:chPref val="0"/>
        </dgm:presLayoutVars>
      </dgm:prSet>
      <dgm:spPr/>
    </dgm:pt>
    <dgm:pt modelId="{13AD3235-B580-4982-AA40-EF61CCA97CC5}" type="pres">
      <dgm:prSet presAssocID="{B3CE4CB4-8C99-4CCC-A147-7613D357C9BC}" presName="rootConnector" presStyleLbl="node3" presStyleIdx="0" presStyleCnt="0"/>
      <dgm:spPr/>
    </dgm:pt>
    <dgm:pt modelId="{E38C38A5-0792-4941-A1CC-2DA48E7EE973}" type="pres">
      <dgm:prSet presAssocID="{B3CE4CB4-8C99-4CCC-A147-7613D357C9BC}" presName="hierChild4" presStyleCnt="0"/>
      <dgm:spPr/>
    </dgm:pt>
    <dgm:pt modelId="{FBD2321E-8B6C-417F-BBBF-540905B88D2D}" type="pres">
      <dgm:prSet presAssocID="{B3CE4CB4-8C99-4CCC-A147-7613D357C9BC}" presName="hierChild5" presStyleCnt="0"/>
      <dgm:spPr/>
    </dgm:pt>
    <dgm:pt modelId="{247740A2-AEB0-4F08-9FA4-418236B982F2}" type="pres">
      <dgm:prSet presAssocID="{D88C8D09-7213-49C0-8872-C32B43166C5A}" presName="Name37" presStyleLbl="parChTrans1D3" presStyleIdx="3" presStyleCnt="6"/>
      <dgm:spPr/>
    </dgm:pt>
    <dgm:pt modelId="{EA2A449B-B8F7-40E7-B30F-8988ABF41062}" type="pres">
      <dgm:prSet presAssocID="{1D265CCA-19D4-4F81-A5C2-5558C36F7A82}" presName="hierRoot2" presStyleCnt="0">
        <dgm:presLayoutVars>
          <dgm:hierBranch val="init"/>
        </dgm:presLayoutVars>
      </dgm:prSet>
      <dgm:spPr/>
    </dgm:pt>
    <dgm:pt modelId="{2ED7424B-4287-4DA9-898C-95695074ADA5}" type="pres">
      <dgm:prSet presAssocID="{1D265CCA-19D4-4F81-A5C2-5558C36F7A82}" presName="rootComposite" presStyleCnt="0"/>
      <dgm:spPr/>
    </dgm:pt>
    <dgm:pt modelId="{713FBBE1-A244-41C8-B585-5CC5BDE98136}" type="pres">
      <dgm:prSet presAssocID="{1D265CCA-19D4-4F81-A5C2-5558C36F7A82}" presName="rootText" presStyleLbl="node1" presStyleIdx="10" presStyleCnt="13">
        <dgm:presLayoutVars>
          <dgm:chMax/>
          <dgm:chPref val="3"/>
        </dgm:presLayoutVars>
      </dgm:prSet>
      <dgm:spPr/>
    </dgm:pt>
    <dgm:pt modelId="{28AE97D7-75E3-4CA3-AF3F-87C5FE59BEA8}" type="pres">
      <dgm:prSet presAssocID="{1D265CCA-19D4-4F81-A5C2-5558C36F7A82}" presName="titleText2" presStyleLbl="fgAcc1" presStyleIdx="10" presStyleCnt="13">
        <dgm:presLayoutVars>
          <dgm:chMax val="0"/>
          <dgm:chPref val="0"/>
        </dgm:presLayoutVars>
      </dgm:prSet>
      <dgm:spPr/>
    </dgm:pt>
    <dgm:pt modelId="{1E513067-DF1C-4455-8492-516FD38E3EDB}" type="pres">
      <dgm:prSet presAssocID="{1D265CCA-19D4-4F81-A5C2-5558C36F7A82}" presName="rootConnector" presStyleLbl="node3" presStyleIdx="0" presStyleCnt="0"/>
      <dgm:spPr/>
    </dgm:pt>
    <dgm:pt modelId="{023EF1C9-6380-43BF-B128-6E1CAE1DD8D4}" type="pres">
      <dgm:prSet presAssocID="{1D265CCA-19D4-4F81-A5C2-5558C36F7A82}" presName="hierChild4" presStyleCnt="0"/>
      <dgm:spPr/>
    </dgm:pt>
    <dgm:pt modelId="{0164B922-2B15-4761-B827-25FA39D1154B}" type="pres">
      <dgm:prSet presAssocID="{1D265CCA-19D4-4F81-A5C2-5558C36F7A82}" presName="hierChild5" presStyleCnt="0"/>
      <dgm:spPr/>
    </dgm:pt>
    <dgm:pt modelId="{91B011E8-999E-4259-AD2E-A080182A264A}" type="pres">
      <dgm:prSet presAssocID="{C3C19E2D-30B5-4F58-886F-FF79953F0B51}" presName="Name37" presStyleLbl="parChTrans1D3" presStyleIdx="4" presStyleCnt="6"/>
      <dgm:spPr/>
    </dgm:pt>
    <dgm:pt modelId="{C8F7D5EA-E00E-4FA3-ADF0-759D2C47AFCA}" type="pres">
      <dgm:prSet presAssocID="{16682DD7-9489-4ABD-BD6F-233F3907FD90}" presName="hierRoot2" presStyleCnt="0">
        <dgm:presLayoutVars>
          <dgm:hierBranch val="init"/>
        </dgm:presLayoutVars>
      </dgm:prSet>
      <dgm:spPr/>
    </dgm:pt>
    <dgm:pt modelId="{53BFC89B-D02A-4F9E-9D4D-292F72BEA7C5}" type="pres">
      <dgm:prSet presAssocID="{16682DD7-9489-4ABD-BD6F-233F3907FD90}" presName="rootComposite" presStyleCnt="0"/>
      <dgm:spPr/>
    </dgm:pt>
    <dgm:pt modelId="{7B24B044-D0B1-4565-8F1E-B12859B5A7F5}" type="pres">
      <dgm:prSet presAssocID="{16682DD7-9489-4ABD-BD6F-233F3907FD90}" presName="rootText" presStyleLbl="node1" presStyleIdx="11" presStyleCnt="13">
        <dgm:presLayoutVars>
          <dgm:chMax/>
          <dgm:chPref val="3"/>
        </dgm:presLayoutVars>
      </dgm:prSet>
      <dgm:spPr/>
    </dgm:pt>
    <dgm:pt modelId="{88900149-FF59-49F8-80A7-9DC46CDC1150}" type="pres">
      <dgm:prSet presAssocID="{16682DD7-9489-4ABD-BD6F-233F3907FD90}" presName="titleText2" presStyleLbl="fgAcc1" presStyleIdx="11" presStyleCnt="13" custLinFactNeighborX="-4140" custLinFactNeighborY="-3657">
        <dgm:presLayoutVars>
          <dgm:chMax val="0"/>
          <dgm:chPref val="0"/>
        </dgm:presLayoutVars>
      </dgm:prSet>
      <dgm:spPr/>
    </dgm:pt>
    <dgm:pt modelId="{383B9340-A400-4DBE-A6DB-BB9EC027D585}" type="pres">
      <dgm:prSet presAssocID="{16682DD7-9489-4ABD-BD6F-233F3907FD90}" presName="rootConnector" presStyleLbl="node3" presStyleIdx="0" presStyleCnt="0"/>
      <dgm:spPr/>
    </dgm:pt>
    <dgm:pt modelId="{05050B06-10E5-419E-AAE6-041A4C3141FE}" type="pres">
      <dgm:prSet presAssocID="{16682DD7-9489-4ABD-BD6F-233F3907FD90}" presName="hierChild4" presStyleCnt="0"/>
      <dgm:spPr/>
    </dgm:pt>
    <dgm:pt modelId="{F1CAAF93-19C7-457F-BBA4-24DC4D09B579}" type="pres">
      <dgm:prSet presAssocID="{16682DD7-9489-4ABD-BD6F-233F3907FD90}" presName="hierChild5" presStyleCnt="0"/>
      <dgm:spPr/>
    </dgm:pt>
    <dgm:pt modelId="{E41E9716-2397-4CB1-B82C-1D47C16044B9}" type="pres">
      <dgm:prSet presAssocID="{4543A262-7698-439E-AACE-E806FAF2D6F4}" presName="Name37" presStyleLbl="parChTrans1D3" presStyleIdx="5" presStyleCnt="6"/>
      <dgm:spPr/>
    </dgm:pt>
    <dgm:pt modelId="{059B4F4A-35E6-4F88-A10E-E207D717B676}" type="pres">
      <dgm:prSet presAssocID="{8A573FE7-4468-4603-8958-DE6A3AE55136}" presName="hierRoot2" presStyleCnt="0">
        <dgm:presLayoutVars>
          <dgm:hierBranch val="init"/>
        </dgm:presLayoutVars>
      </dgm:prSet>
      <dgm:spPr/>
    </dgm:pt>
    <dgm:pt modelId="{9F8CD91C-8C34-463D-956F-941480D049BE}" type="pres">
      <dgm:prSet presAssocID="{8A573FE7-4468-4603-8958-DE6A3AE55136}" presName="rootComposite" presStyleCnt="0"/>
      <dgm:spPr/>
    </dgm:pt>
    <dgm:pt modelId="{9B56F0F5-AF06-4A2C-97E8-B5D0B04FD92F}" type="pres">
      <dgm:prSet presAssocID="{8A573FE7-4468-4603-8958-DE6A3AE55136}" presName="rootText" presStyleLbl="node1" presStyleIdx="12" presStyleCnt="13" custLinFactX="-317326" custLinFactNeighborX="-400000" custLinFactNeighborY="-4109">
        <dgm:presLayoutVars>
          <dgm:chMax/>
          <dgm:chPref val="3"/>
        </dgm:presLayoutVars>
      </dgm:prSet>
      <dgm:spPr/>
    </dgm:pt>
    <dgm:pt modelId="{F1A24973-9DB0-4766-8848-99D80C96CED2}" type="pres">
      <dgm:prSet presAssocID="{8A573FE7-4468-4603-8958-DE6A3AE55136}" presName="titleText2" presStyleLbl="fgAcc1" presStyleIdx="12" presStyleCnt="13" custLinFactX="-234184" custLinFactY="400000" custLinFactNeighborX="-300000" custLinFactNeighborY="499079">
        <dgm:presLayoutVars>
          <dgm:chMax val="0"/>
          <dgm:chPref val="0"/>
        </dgm:presLayoutVars>
      </dgm:prSet>
      <dgm:spPr/>
    </dgm:pt>
    <dgm:pt modelId="{A0098548-A84C-47F2-867F-71E50DEF7D3E}" type="pres">
      <dgm:prSet presAssocID="{8A573FE7-4468-4603-8958-DE6A3AE55136}" presName="rootConnector" presStyleLbl="node3" presStyleIdx="0" presStyleCnt="0"/>
      <dgm:spPr/>
    </dgm:pt>
    <dgm:pt modelId="{69113576-A868-40B2-A725-FEDB68EFFE84}" type="pres">
      <dgm:prSet presAssocID="{8A573FE7-4468-4603-8958-DE6A3AE55136}" presName="hierChild4" presStyleCnt="0"/>
      <dgm:spPr/>
    </dgm:pt>
    <dgm:pt modelId="{4E9B3B41-F4F5-4D5E-8D08-A3E8B36CFEF7}" type="pres">
      <dgm:prSet presAssocID="{8A573FE7-4468-4603-8958-DE6A3AE55136}" presName="hierChild5" presStyleCnt="0"/>
      <dgm:spPr/>
    </dgm:pt>
    <dgm:pt modelId="{F70B92BD-CE71-400D-92CA-A3C6DC01A349}" type="pres">
      <dgm:prSet presAssocID="{9E328FC2-25C1-40E2-8DAE-AFBC9401BF77}" presName="hierChild5" presStyleCnt="0"/>
      <dgm:spPr/>
    </dgm:pt>
    <dgm:pt modelId="{30915E00-B1BC-47F1-82CC-88E81EF3DD9A}" type="pres">
      <dgm:prSet presAssocID="{6FBD7A0A-8BB3-4343-9A19-649FC3150A25}" presName="hierChild3" presStyleCnt="0"/>
      <dgm:spPr/>
    </dgm:pt>
  </dgm:ptLst>
  <dgm:cxnLst>
    <dgm:cxn modelId="{F619D201-D8F5-4EF0-B8E8-6AC66D1BAF57}" type="presOf" srcId="{5B7A1DC5-CB45-40C7-8471-6F17C6AF624A}" destId="{B4C7E8B6-7F00-4FC3-9B63-F6AF1E0D66BE}" srcOrd="0" destOrd="0" presId="urn:microsoft.com/office/officeart/2008/layout/NameandTitleOrganizationalChart"/>
    <dgm:cxn modelId="{6E497F09-0CD1-40CF-A18D-8BE8A8C00DCA}" type="presOf" srcId="{AA2985F0-1ABE-4822-BEB9-2666BF0AB4E2}" destId="{FC34F134-C8D8-457F-86B1-25F25E2FE809}" srcOrd="0" destOrd="0" presId="urn:microsoft.com/office/officeart/2008/layout/NameandTitleOrganizationalChart"/>
    <dgm:cxn modelId="{AC0E130B-124D-4B6E-9B9E-958DA83DC571}" type="presOf" srcId="{6E029522-C75A-476B-8131-73ECD1822766}" destId="{1B713DC5-5FF4-44A1-97DE-EC8C49F55C00}" srcOrd="0" destOrd="0" presId="urn:microsoft.com/office/officeart/2008/layout/NameandTitleOrganizationalChart"/>
    <dgm:cxn modelId="{239A5213-09BE-4D93-85A5-BD0946744C41}" type="presOf" srcId="{553D8711-800D-4BDC-BADE-FAEB097AF803}" destId="{4AEEEF11-0DEE-4C4C-A105-33CBED4A896D}" srcOrd="0" destOrd="0" presId="urn:microsoft.com/office/officeart/2008/layout/NameandTitleOrganizationalChart"/>
    <dgm:cxn modelId="{0EE19E15-4E49-476F-BF61-15C3F53BFD96}" type="presOf" srcId="{C9D9D466-9DB6-4FB9-BCA3-7713CBBE3669}" destId="{46FB17AA-5C0A-4E6D-8769-B51AB36CC3C0}" srcOrd="0" destOrd="0" presId="urn:microsoft.com/office/officeart/2008/layout/NameandTitleOrganizationalChart"/>
    <dgm:cxn modelId="{9B136217-7E5A-4EB6-855D-85D9AD726ED8}" type="presOf" srcId="{BA605890-024C-4699-8C40-56D990BE0599}" destId="{7F516311-E6FC-41D4-99B6-AA2BA4C23781}" srcOrd="0" destOrd="0" presId="urn:microsoft.com/office/officeart/2008/layout/NameandTitleOrganizationalChart"/>
    <dgm:cxn modelId="{FA732324-EBF5-42C7-94A6-A6EECD166DA2}" srcId="{C9D9D466-9DB6-4FB9-BCA3-7713CBBE3669}" destId="{3DFFD3E3-C845-4519-AB6C-E22A3BDF2049}" srcOrd="1" destOrd="0" parTransId="{BA605890-024C-4699-8C40-56D990BE0599}" sibTransId="{76E834F8-E4FF-4750-A4EC-7DA70A847667}"/>
    <dgm:cxn modelId="{1CF1B929-5F46-4F42-92CE-242D96EAA321}" type="presOf" srcId="{FD068DEA-9445-42F0-86B3-4B506AD661D2}" destId="{D7DFE4AC-52B3-4CCC-8396-30423E267222}" srcOrd="0" destOrd="0" presId="urn:microsoft.com/office/officeart/2008/layout/NameandTitleOrganizationalChart"/>
    <dgm:cxn modelId="{046A6C2B-C548-4E01-947D-F9E50896E75C}" srcId="{C9D9D466-9DB6-4FB9-BCA3-7713CBBE3669}" destId="{87769608-A08D-48B9-BFF0-88E1FAA701AA}" srcOrd="3" destOrd="0" parTransId="{1EA99DF1-51A0-42C9-81E2-BE3BB45DD171}" sibTransId="{553D8711-800D-4BDC-BADE-FAEB097AF803}"/>
    <dgm:cxn modelId="{B0F1972D-F322-46D6-A8F9-F17D822432C4}" type="presOf" srcId="{FCE6C747-F037-4DF6-BF62-9049442773F4}" destId="{8D131200-E69B-4E36-8678-A7E394EE3AB0}" srcOrd="1" destOrd="0" presId="urn:microsoft.com/office/officeart/2008/layout/NameandTitleOrganizationalChart"/>
    <dgm:cxn modelId="{80F8E736-7D10-4B22-A11E-52411C187390}" type="presOf" srcId="{B3CE4CB4-8C99-4CCC-A147-7613D357C9BC}" destId="{13AD3235-B580-4982-AA40-EF61CCA97CC5}" srcOrd="1" destOrd="0" presId="urn:microsoft.com/office/officeart/2008/layout/NameandTitleOrganizationalChart"/>
    <dgm:cxn modelId="{EC8C1A37-B65A-4009-9158-B6EF375C0B0B}" type="presOf" srcId="{1D265CCA-19D4-4F81-A5C2-5558C36F7A82}" destId="{1E513067-DF1C-4455-8492-516FD38E3EDB}" srcOrd="1" destOrd="0" presId="urn:microsoft.com/office/officeart/2008/layout/NameandTitleOrganizationalChart"/>
    <dgm:cxn modelId="{CED7B739-648A-488B-B5C0-07DEB826C78A}" type="presOf" srcId="{C9D9D466-9DB6-4FB9-BCA3-7713CBBE3669}" destId="{3D0A1082-9AE9-46FB-8E2D-215CE18C1311}" srcOrd="1" destOrd="0" presId="urn:microsoft.com/office/officeart/2008/layout/NameandTitleOrganizationalChart"/>
    <dgm:cxn modelId="{E0121040-F523-4512-B874-F315BF08447B}" type="presOf" srcId="{C3C19E2D-30B5-4F58-886F-FF79953F0B51}" destId="{91B011E8-999E-4259-AD2E-A080182A264A}" srcOrd="0" destOrd="0" presId="urn:microsoft.com/office/officeart/2008/layout/NameandTitleOrganizationalChart"/>
    <dgm:cxn modelId="{6F41645D-0282-4C18-9060-14BC84E3578D}" type="presOf" srcId="{458B7522-9E35-42D2-9E75-B47B9382DB5E}" destId="{56A98822-9983-4271-B58E-E2ABED62A7D7}" srcOrd="0" destOrd="0" presId="urn:microsoft.com/office/officeart/2008/layout/NameandTitleOrganizationalChart"/>
    <dgm:cxn modelId="{80285945-87C6-4F37-BD17-E359200118C1}" type="presOf" srcId="{6FBD7A0A-8BB3-4343-9A19-649FC3150A25}" destId="{2D1CE962-0DEB-4B97-95A2-759A94F5FF4E}" srcOrd="0" destOrd="0" presId="urn:microsoft.com/office/officeart/2008/layout/NameandTitleOrganizationalChart"/>
    <dgm:cxn modelId="{45DDE146-DC55-4BF4-95B4-818A852814DE}" type="presOf" srcId="{FCE6C747-F037-4DF6-BF62-9049442773F4}" destId="{89CA6ABB-5695-46F3-91AB-A2938FECDC9A}" srcOrd="0" destOrd="0" presId="urn:microsoft.com/office/officeart/2008/layout/NameandTitleOrganizationalChart"/>
    <dgm:cxn modelId="{8B030E47-8DCD-47DF-A382-7E09AD2462E0}" type="presOf" srcId="{8D2FC007-0E9B-48BF-BD41-63BC43AB3F33}" destId="{14C3BE43-8554-4C51-8266-5A4D355B4D5F}" srcOrd="0" destOrd="0" presId="urn:microsoft.com/office/officeart/2008/layout/NameandTitleOrganizationalChart"/>
    <dgm:cxn modelId="{BA2B3947-D2A5-4A07-B9BE-3370E7862479}" type="presOf" srcId="{EF07C1B1-ABAD-42E1-8F59-2CAAB40CB8FB}" destId="{3477BBA2-F12E-4B50-9E62-90E5552B6BA2}" srcOrd="0" destOrd="0" presId="urn:microsoft.com/office/officeart/2008/layout/NameandTitleOrganizationalChart"/>
    <dgm:cxn modelId="{B5954167-FB9A-4259-931E-209FBC0AA873}" type="presOf" srcId="{D88C8D09-7213-49C0-8872-C32B43166C5A}" destId="{247740A2-AEB0-4F08-9FA4-418236B982F2}" srcOrd="0" destOrd="0" presId="urn:microsoft.com/office/officeart/2008/layout/NameandTitleOrganizationalChart"/>
    <dgm:cxn modelId="{5C167B67-E3F9-49D0-A72A-123AE8C0F808}" srcId="{C9D9D466-9DB6-4FB9-BCA3-7713CBBE3669}" destId="{B498BA06-DF4A-465F-8C66-FDB58FB9B540}" srcOrd="5" destOrd="0" parTransId="{EEB0C939-69B9-4949-893D-8E2B8B59447E}" sibTransId="{46DC5A42-264F-46F7-BFFB-7CC5B6D4CFFB}"/>
    <dgm:cxn modelId="{1347154A-01AA-4064-B1D6-B8C3778C11A0}" type="presOf" srcId="{4543A262-7698-439E-AACE-E806FAF2D6F4}" destId="{E41E9716-2397-4CB1-B82C-1D47C16044B9}" srcOrd="0" destOrd="0" presId="urn:microsoft.com/office/officeart/2008/layout/NameandTitleOrganizationalChart"/>
    <dgm:cxn modelId="{B701D64A-E911-430F-840F-8D548E51A6B2}" srcId="{9E328FC2-25C1-40E2-8DAE-AFBC9401BF77}" destId="{8A573FE7-4468-4603-8958-DE6A3AE55136}" srcOrd="5" destOrd="0" parTransId="{4543A262-7698-439E-AACE-E806FAF2D6F4}" sibTransId="{26BE2F51-7DE0-414F-85C5-67BCB8DA1D46}"/>
    <dgm:cxn modelId="{BCB5036B-A62C-428D-BFD1-551CA6B733FA}" srcId="{6FBD7A0A-8BB3-4343-9A19-649FC3150A25}" destId="{9E328FC2-25C1-40E2-8DAE-AFBC9401BF77}" srcOrd="0" destOrd="0" parTransId="{AA2985F0-1ABE-4822-BEB9-2666BF0AB4E2}" sibTransId="{458B7522-9E35-42D2-9E75-B47B9382DB5E}"/>
    <dgm:cxn modelId="{A499354E-6C91-4A21-B9E3-23CF8CBF1559}" type="presOf" srcId="{49FAF2CD-4C7B-49B8-8973-1C35CCCA7D84}" destId="{E07BA630-EFA1-442C-A175-B7F28E97DC64}" srcOrd="0" destOrd="0" presId="urn:microsoft.com/office/officeart/2008/layout/NameandTitleOrganizationalChart"/>
    <dgm:cxn modelId="{0A61D070-8906-4828-95BF-0D80E0D1E401}" type="presOf" srcId="{B0DCCC9E-29AA-40B5-B0A4-72A3AA3584AF}" destId="{9C799840-C3FB-4DEC-8190-B42566857A75}" srcOrd="0" destOrd="0" presId="urn:microsoft.com/office/officeart/2008/layout/NameandTitleOrganizationalChart"/>
    <dgm:cxn modelId="{46BF0C72-D987-4706-8C4F-00E037DF18F9}" srcId="{C9D9D466-9DB6-4FB9-BCA3-7713CBBE3669}" destId="{24079D51-69C9-4B37-A08E-DD13A2B45F3E}" srcOrd="0" destOrd="0" parTransId="{5B7A1DC5-CB45-40C7-8471-6F17C6AF624A}" sibTransId="{49FAF2CD-4C7B-49B8-8973-1C35CCCA7D84}"/>
    <dgm:cxn modelId="{71401777-363E-430E-99F6-641F0AAB7946}" type="presOf" srcId="{87769608-A08D-48B9-BFF0-88E1FAA701AA}" destId="{EDEF6E8C-65B7-4142-9C5D-0998CC01CBDE}" srcOrd="0" destOrd="0" presId="urn:microsoft.com/office/officeart/2008/layout/NameandTitleOrganizationalChart"/>
    <dgm:cxn modelId="{4E1E4278-A257-4F36-A857-C7CAFC89429B}" srcId="{9E328FC2-25C1-40E2-8DAE-AFBC9401BF77}" destId="{C9D9D466-9DB6-4FB9-BCA3-7713CBBE3669}" srcOrd="0" destOrd="0" parTransId="{8D2FC007-0E9B-48BF-BD41-63BC43AB3F33}" sibTransId="{0C306F87-D462-402C-A0B0-450343ABC125}"/>
    <dgm:cxn modelId="{CAD9767B-F76A-47E3-AA23-8C7A5A122985}" type="presOf" srcId="{B3CE4CB4-8C99-4CCC-A147-7613D357C9BC}" destId="{B8F4FEF9-E93A-48C2-9572-1E7C9FD1C9BB}" srcOrd="0" destOrd="0" presId="urn:microsoft.com/office/officeart/2008/layout/NameandTitleOrganizationalChart"/>
    <dgm:cxn modelId="{52309280-956C-4709-A34F-4FE4E0182E9F}" srcId="{9E328FC2-25C1-40E2-8DAE-AFBC9401BF77}" destId="{B3CE4CB4-8C99-4CCC-A147-7613D357C9BC}" srcOrd="2" destOrd="0" parTransId="{ECDFB60A-60A9-472D-BC98-64BF78F6D021}" sibTransId="{F0E28FF8-BD69-4F7F-9BA1-292B596366EF}"/>
    <dgm:cxn modelId="{B31BC280-ABC7-4DAF-8818-32AC4E8C2647}" type="presOf" srcId="{24079D51-69C9-4B37-A08E-DD13A2B45F3E}" destId="{E54295A0-C996-42E1-BF19-0AA7CF729955}" srcOrd="1" destOrd="0" presId="urn:microsoft.com/office/officeart/2008/layout/NameandTitleOrganizationalChart"/>
    <dgm:cxn modelId="{767FB785-563B-46BA-B13A-8C05C7A0E34D}" type="presOf" srcId="{0C306F87-D462-402C-A0B0-450343ABC125}" destId="{C041FF6D-E4EA-49AA-BCFD-FEC3805E0B1E}" srcOrd="0" destOrd="0" presId="urn:microsoft.com/office/officeart/2008/layout/NameandTitleOrganizationalChart"/>
    <dgm:cxn modelId="{D1C56E8A-5B69-4724-B7E0-675D613B5503}" type="presOf" srcId="{24079D51-69C9-4B37-A08E-DD13A2B45F3E}" destId="{13CBC3E9-01FC-42CE-9BDE-B14A756E89A9}" srcOrd="0" destOrd="0" presId="urn:microsoft.com/office/officeart/2008/layout/NameandTitleOrganizationalChart"/>
    <dgm:cxn modelId="{08C5CC8D-070B-4D0C-839C-06A6F531EA4D}" type="presOf" srcId="{B498BA06-DF4A-465F-8C66-FDB58FB9B540}" destId="{3F439E42-BF41-48BD-81F5-96E718968838}" srcOrd="1" destOrd="0" presId="urn:microsoft.com/office/officeart/2008/layout/NameandTitleOrganizationalChart"/>
    <dgm:cxn modelId="{BF2A368E-E633-4002-93AE-CF3761C967CF}" type="presOf" srcId="{6FBD7A0A-8BB3-4343-9A19-649FC3150A25}" destId="{567D51F3-5D56-440D-AF06-DDECF32F9AC7}" srcOrd="1" destOrd="0" presId="urn:microsoft.com/office/officeart/2008/layout/NameandTitleOrganizationalChart"/>
    <dgm:cxn modelId="{7A2C4F91-044E-4A9F-A9D9-848D4C988DBA}" type="presOf" srcId="{B498BA06-DF4A-465F-8C66-FDB58FB9B540}" destId="{FCF28AD2-A057-4171-93B6-1115782DD933}" srcOrd="0" destOrd="0" presId="urn:microsoft.com/office/officeart/2008/layout/NameandTitleOrganizationalChart"/>
    <dgm:cxn modelId="{7283239C-8A34-4857-B350-C5B30CBE474C}" type="presOf" srcId="{DDD9E611-6B9B-48AA-88D8-E9A909E3F881}" destId="{5BF36FA9-A2E1-4C02-8478-AEC4D4CB6394}" srcOrd="1" destOrd="0" presId="urn:microsoft.com/office/officeart/2008/layout/NameandTitleOrganizationalChart"/>
    <dgm:cxn modelId="{6A085B9D-89F0-4364-9F3B-7C1918471666}" type="presOf" srcId="{F0F94EC0-6107-4407-A09D-95738402C1EF}" destId="{5BFF9393-FF39-4F21-8228-C590328F5899}" srcOrd="0" destOrd="0" presId="urn:microsoft.com/office/officeart/2008/layout/NameandTitleOrganizationalChart"/>
    <dgm:cxn modelId="{7C78B5A9-70FF-4FE2-9884-BAE109D4EDAC}" type="presOf" srcId="{9E328FC2-25C1-40E2-8DAE-AFBC9401BF77}" destId="{100B5EB6-C7EF-43C8-9A8A-13F35855E702}" srcOrd="0" destOrd="0" presId="urn:microsoft.com/office/officeart/2008/layout/NameandTitleOrganizationalChart"/>
    <dgm:cxn modelId="{57BF55AA-333E-4DDE-B59D-36848D765FF3}" srcId="{9E328FC2-25C1-40E2-8DAE-AFBC9401BF77}" destId="{FCE6C747-F037-4DF6-BF62-9049442773F4}" srcOrd="1" destOrd="0" parTransId="{971A4661-9DEE-4A41-8C58-526030FC1567}" sibTransId="{F0F94EC0-6107-4407-A09D-95738402C1EF}"/>
    <dgm:cxn modelId="{2D2ACFAA-7490-431D-835B-B3F34277D2C0}" type="presOf" srcId="{DDD9E611-6B9B-48AA-88D8-E9A909E3F881}" destId="{260DCBD7-1BAF-48A2-B281-71787D7A1A28}" srcOrd="0" destOrd="0" presId="urn:microsoft.com/office/officeart/2008/layout/NameandTitleOrganizationalChart"/>
    <dgm:cxn modelId="{CB1ABAAE-9F72-4E9B-9F54-C8188D1C48E6}" type="presOf" srcId="{1D265CCA-19D4-4F81-A5C2-5558C36F7A82}" destId="{713FBBE1-A244-41C8-B585-5CC5BDE98136}" srcOrd="0" destOrd="0" presId="urn:microsoft.com/office/officeart/2008/layout/NameandTitleOrganizationalChart"/>
    <dgm:cxn modelId="{5856E9AE-FBCE-46D7-8C2C-F87B19DA1B81}" type="presOf" srcId="{7D770BC2-32DA-4856-9AF1-F7CE1CEB7E83}" destId="{3C6E74C0-FBD1-45B5-8E61-15A63677F255}" srcOrd="0" destOrd="0" presId="urn:microsoft.com/office/officeart/2008/layout/NameandTitleOrganizationalChart"/>
    <dgm:cxn modelId="{FB3C32B2-873A-4C6A-9E6C-530869D39624}" type="presOf" srcId="{971A4661-9DEE-4A41-8C58-526030FC1567}" destId="{2C4C4B11-7E4C-47C7-8B3C-F7E80D5C763F}" srcOrd="0" destOrd="0" presId="urn:microsoft.com/office/officeart/2008/layout/NameandTitleOrganizationalChart"/>
    <dgm:cxn modelId="{45AE3AB3-8727-4FDA-952D-A5D0D84D8A69}" type="presOf" srcId="{EEB0C939-69B9-4949-893D-8E2B8B59447E}" destId="{7D4D1186-92AE-48BC-A9B9-E082AF3F9723}" srcOrd="0" destOrd="0" presId="urn:microsoft.com/office/officeart/2008/layout/NameandTitleOrganizationalChart"/>
    <dgm:cxn modelId="{C0E25BBD-3D0E-4090-BBE9-A055D93C07A0}" srcId="{9E328FC2-25C1-40E2-8DAE-AFBC9401BF77}" destId="{16682DD7-9489-4ABD-BD6F-233F3907FD90}" srcOrd="4" destOrd="0" parTransId="{C3C19E2D-30B5-4F58-886F-FF79953F0B51}" sibTransId="{6B60C693-C0F1-4235-9975-240667ED0000}"/>
    <dgm:cxn modelId="{0E0789BD-3A8A-41D6-949B-C49FC063385C}" srcId="{87C66359-6933-47ED-A0D4-A976B35397B0}" destId="{6FBD7A0A-8BB3-4343-9A19-649FC3150A25}" srcOrd="0" destOrd="0" parTransId="{4DBE2C02-BDB7-4DB7-88E0-303240D242B0}" sibTransId="{7D770BC2-32DA-4856-9AF1-F7CE1CEB7E83}"/>
    <dgm:cxn modelId="{5CD831BE-0A5C-4C1C-B560-917F7F1F9AEA}" srcId="{C9D9D466-9DB6-4FB9-BCA3-7713CBBE3669}" destId="{DDD9E611-6B9B-48AA-88D8-E9A909E3F881}" srcOrd="4" destOrd="0" parTransId="{EF07C1B1-ABAD-42E1-8F59-2CAAB40CB8FB}" sibTransId="{6E029522-C75A-476B-8131-73ECD1822766}"/>
    <dgm:cxn modelId="{FCF8AEC0-B28E-43B3-9E52-F3D1840FEA5F}" type="presOf" srcId="{8A573FE7-4468-4603-8958-DE6A3AE55136}" destId="{9B56F0F5-AF06-4A2C-97E8-B5D0B04FD92F}" srcOrd="0" destOrd="0" presId="urn:microsoft.com/office/officeart/2008/layout/NameandTitleOrganizationalChart"/>
    <dgm:cxn modelId="{37575BC1-D110-4949-9A72-39636F344E6C}" type="presOf" srcId="{87769608-A08D-48B9-BFF0-88E1FAA701AA}" destId="{76BF1408-808F-4FA1-8911-91ED883E0EC8}" srcOrd="1" destOrd="0" presId="urn:microsoft.com/office/officeart/2008/layout/NameandTitleOrganizationalChart"/>
    <dgm:cxn modelId="{D0FDC2C3-EE69-4FB6-BC74-9184018CACD7}" srcId="{C9D9D466-9DB6-4FB9-BCA3-7713CBBE3669}" destId="{B0DCCC9E-29AA-40B5-B0A4-72A3AA3584AF}" srcOrd="2" destOrd="0" parTransId="{66AFB772-AB9E-4DE6-A833-2459E9561947}" sibTransId="{FD068DEA-9445-42F0-86B3-4B506AD661D2}"/>
    <dgm:cxn modelId="{C2C3A0CE-ADA8-4D6C-B9D5-F1DC72D79CE9}" type="presOf" srcId="{B0DCCC9E-29AA-40B5-B0A4-72A3AA3584AF}" destId="{87C6E89F-A05A-4D82-9DDA-07B7EA783C04}" srcOrd="1" destOrd="0" presId="urn:microsoft.com/office/officeart/2008/layout/NameandTitleOrganizationalChart"/>
    <dgm:cxn modelId="{F59804D0-975C-49E1-9E49-4DD3953C59CB}" type="presOf" srcId="{16682DD7-9489-4ABD-BD6F-233F3907FD90}" destId="{7B24B044-D0B1-4565-8F1E-B12859B5A7F5}" srcOrd="0" destOrd="0" presId="urn:microsoft.com/office/officeart/2008/layout/NameandTitleOrganizationalChart"/>
    <dgm:cxn modelId="{A30B54D3-0362-4064-BEBB-525BC46B42F9}" type="presOf" srcId="{46DC5A42-264F-46F7-BFFB-7CC5B6D4CFFB}" destId="{EA0BBC96-C921-40E6-B52C-28B258487DC2}" srcOrd="0" destOrd="0" presId="urn:microsoft.com/office/officeart/2008/layout/NameandTitleOrganizationalChart"/>
    <dgm:cxn modelId="{24B098D4-7D16-40D4-A3D1-C6F73325AC5A}" type="presOf" srcId="{ECDFB60A-60A9-472D-BC98-64BF78F6D021}" destId="{401CB5EC-A477-483E-8867-A1D96844EDAF}" srcOrd="0" destOrd="0" presId="urn:microsoft.com/office/officeart/2008/layout/NameandTitleOrganizationalChart"/>
    <dgm:cxn modelId="{E68CDCD4-6581-4E71-9C29-F0CF0B4C9B4F}" type="presOf" srcId="{87C66359-6933-47ED-A0D4-A976B35397B0}" destId="{5DCF6A75-F075-4F1A-BAA9-BD8A8A07B242}" srcOrd="0" destOrd="0" presId="urn:microsoft.com/office/officeart/2008/layout/NameandTitleOrganizationalChart"/>
    <dgm:cxn modelId="{B2DA74D7-6E94-427E-AE48-2600F390B22B}" type="presOf" srcId="{F0E28FF8-BD69-4F7F-9BA1-292B596366EF}" destId="{D0B9428D-68FE-450B-8F07-E3CAAAC5F090}" srcOrd="0" destOrd="0" presId="urn:microsoft.com/office/officeart/2008/layout/NameandTitleOrganizationalChart"/>
    <dgm:cxn modelId="{80E7D7DB-6A08-41EF-86D9-85CF73E9272A}" type="presOf" srcId="{1EA99DF1-51A0-42C9-81E2-BE3BB45DD171}" destId="{FC00DA3C-A583-43B3-8BB6-2D3685740280}" srcOrd="0" destOrd="0" presId="urn:microsoft.com/office/officeart/2008/layout/NameandTitleOrganizationalChart"/>
    <dgm:cxn modelId="{6F1677DE-D9A2-497F-B789-1C554EA42261}" type="presOf" srcId="{66AFB772-AB9E-4DE6-A833-2459E9561947}" destId="{58763647-C779-4CC7-B361-E8C76586D0AB}" srcOrd="0" destOrd="0" presId="urn:microsoft.com/office/officeart/2008/layout/NameandTitleOrganizationalChart"/>
    <dgm:cxn modelId="{3A5E31E4-B9D7-463C-BCDB-CB21DA0E36C7}" type="presOf" srcId="{8A573FE7-4468-4603-8958-DE6A3AE55136}" destId="{A0098548-A84C-47F2-867F-71E50DEF7D3E}" srcOrd="1" destOrd="0" presId="urn:microsoft.com/office/officeart/2008/layout/NameandTitleOrganizationalChart"/>
    <dgm:cxn modelId="{79E0F4F1-D1E4-4AA4-B44B-8F992C5260DE}" type="presOf" srcId="{3DFFD3E3-C845-4519-AB6C-E22A3BDF2049}" destId="{B95C94CB-5791-4B93-B6B5-E16DD4A7B714}" srcOrd="0" destOrd="0" presId="urn:microsoft.com/office/officeart/2008/layout/NameandTitleOrganizationalChart"/>
    <dgm:cxn modelId="{F84654F2-2A11-49D8-95A5-CF7C935F2012}" type="presOf" srcId="{26BE2F51-7DE0-414F-85C5-67BCB8DA1D46}" destId="{F1A24973-9DB0-4766-8848-99D80C96CED2}" srcOrd="0" destOrd="0" presId="urn:microsoft.com/office/officeart/2008/layout/NameandTitleOrganizationalChart"/>
    <dgm:cxn modelId="{9ADA4DF3-CB34-4A2C-8173-033306E7BB5E}" type="presOf" srcId="{6B60C693-C0F1-4235-9975-240667ED0000}" destId="{88900149-FF59-49F8-80A7-9DC46CDC1150}" srcOrd="0" destOrd="0" presId="urn:microsoft.com/office/officeart/2008/layout/NameandTitleOrganizationalChart"/>
    <dgm:cxn modelId="{E784BDF5-6A1D-4CF5-9DFD-FD69202A15C2}" type="presOf" srcId="{3DFFD3E3-C845-4519-AB6C-E22A3BDF2049}" destId="{33AF6A45-09E6-44EC-98ED-76141D187002}" srcOrd="1" destOrd="0" presId="urn:microsoft.com/office/officeart/2008/layout/NameandTitleOrganizationalChart"/>
    <dgm:cxn modelId="{4FD3F9F9-C19C-4B8A-84E9-BCCC93DB6D96}" type="presOf" srcId="{0876DD5E-3387-4962-BE98-DCB04AE9E276}" destId="{28AE97D7-75E3-4CA3-AF3F-87C5FE59BEA8}" srcOrd="0" destOrd="0" presId="urn:microsoft.com/office/officeart/2008/layout/NameandTitleOrganizationalChart"/>
    <dgm:cxn modelId="{4F3375FB-B641-47D9-AFFF-091A9FCF7644}" type="presOf" srcId="{16682DD7-9489-4ABD-BD6F-233F3907FD90}" destId="{383B9340-A400-4DBE-A6DB-BB9EC027D585}" srcOrd="1" destOrd="0" presId="urn:microsoft.com/office/officeart/2008/layout/NameandTitleOrganizationalChart"/>
    <dgm:cxn modelId="{E142B7FD-DE9E-4B01-BBE9-FBEF00048FC0}" type="presOf" srcId="{76E834F8-E4FF-4750-A4EC-7DA70A847667}" destId="{AAD55E08-4B36-4137-A03D-3F5D214FB1E6}" srcOrd="0" destOrd="0" presId="urn:microsoft.com/office/officeart/2008/layout/NameandTitleOrganizationalChart"/>
    <dgm:cxn modelId="{FFE3C4FD-724C-49F0-8B66-1937CAC202A5}" srcId="{9E328FC2-25C1-40E2-8DAE-AFBC9401BF77}" destId="{1D265CCA-19D4-4F81-A5C2-5558C36F7A82}" srcOrd="3" destOrd="0" parTransId="{D88C8D09-7213-49C0-8872-C32B43166C5A}" sibTransId="{0876DD5E-3387-4962-BE98-DCB04AE9E276}"/>
    <dgm:cxn modelId="{FBBA5FFE-9C5E-4BBD-BD83-BF83B8314F44}" type="presOf" srcId="{9E328FC2-25C1-40E2-8DAE-AFBC9401BF77}" destId="{DD45212B-D78F-422B-9C72-C4606CE915DD}" srcOrd="1" destOrd="0" presId="urn:microsoft.com/office/officeart/2008/layout/NameandTitleOrganizationalChart"/>
    <dgm:cxn modelId="{143B8CF1-FB46-410B-AE54-F0BDA33ACCB3}" type="presParOf" srcId="{5DCF6A75-F075-4F1A-BAA9-BD8A8A07B242}" destId="{6CA16D8E-D140-40FA-BA91-B6239421DBD4}" srcOrd="0" destOrd="0" presId="urn:microsoft.com/office/officeart/2008/layout/NameandTitleOrganizationalChart"/>
    <dgm:cxn modelId="{F88E3CA4-3483-43A1-AFDE-370F71EDF633}" type="presParOf" srcId="{6CA16D8E-D140-40FA-BA91-B6239421DBD4}" destId="{D4512144-D6D5-462D-BC80-44853EF56EDC}" srcOrd="0" destOrd="0" presId="urn:microsoft.com/office/officeart/2008/layout/NameandTitleOrganizationalChart"/>
    <dgm:cxn modelId="{2684DA6E-4696-45E6-BE11-35C4CCDF62DF}" type="presParOf" srcId="{D4512144-D6D5-462D-BC80-44853EF56EDC}" destId="{2D1CE962-0DEB-4B97-95A2-759A94F5FF4E}" srcOrd="0" destOrd="0" presId="urn:microsoft.com/office/officeart/2008/layout/NameandTitleOrganizationalChart"/>
    <dgm:cxn modelId="{A16282EE-E9C5-4AB0-BB63-DE620087C91D}" type="presParOf" srcId="{D4512144-D6D5-462D-BC80-44853EF56EDC}" destId="{3C6E74C0-FBD1-45B5-8E61-15A63677F255}" srcOrd="1" destOrd="0" presId="urn:microsoft.com/office/officeart/2008/layout/NameandTitleOrganizationalChart"/>
    <dgm:cxn modelId="{6796E598-CD9A-45B7-A1B7-EE9616D92DD0}" type="presParOf" srcId="{D4512144-D6D5-462D-BC80-44853EF56EDC}" destId="{567D51F3-5D56-440D-AF06-DDECF32F9AC7}" srcOrd="2" destOrd="0" presId="urn:microsoft.com/office/officeart/2008/layout/NameandTitleOrganizationalChart"/>
    <dgm:cxn modelId="{21EC1F94-35F3-4A4C-8467-ADA3A40D4CD8}" type="presParOf" srcId="{6CA16D8E-D140-40FA-BA91-B6239421DBD4}" destId="{0CE446D6-BC03-4F87-910D-5594424F594D}" srcOrd="1" destOrd="0" presId="urn:microsoft.com/office/officeart/2008/layout/NameandTitleOrganizationalChart"/>
    <dgm:cxn modelId="{FF716F7B-B52E-4357-A882-467BBDA75D96}" type="presParOf" srcId="{0CE446D6-BC03-4F87-910D-5594424F594D}" destId="{FC34F134-C8D8-457F-86B1-25F25E2FE809}" srcOrd="0" destOrd="0" presId="urn:microsoft.com/office/officeart/2008/layout/NameandTitleOrganizationalChart"/>
    <dgm:cxn modelId="{138735DB-B590-48FC-A43C-6D8DB1210F12}" type="presParOf" srcId="{0CE446D6-BC03-4F87-910D-5594424F594D}" destId="{847A8865-A507-468A-983B-A31E53A9D083}" srcOrd="1" destOrd="0" presId="urn:microsoft.com/office/officeart/2008/layout/NameandTitleOrganizationalChart"/>
    <dgm:cxn modelId="{47A07151-82FC-4AC5-8147-B735E0D2335D}" type="presParOf" srcId="{847A8865-A507-468A-983B-A31E53A9D083}" destId="{35EB67FA-B35E-4A8E-8E49-F9E105C5DA08}" srcOrd="0" destOrd="0" presId="urn:microsoft.com/office/officeart/2008/layout/NameandTitleOrganizationalChart"/>
    <dgm:cxn modelId="{3D066F92-A7DD-48CC-8D90-031E5B86906A}" type="presParOf" srcId="{35EB67FA-B35E-4A8E-8E49-F9E105C5DA08}" destId="{100B5EB6-C7EF-43C8-9A8A-13F35855E702}" srcOrd="0" destOrd="0" presId="urn:microsoft.com/office/officeart/2008/layout/NameandTitleOrganizationalChart"/>
    <dgm:cxn modelId="{A010E580-6EFD-47E8-872D-288BD9EF7BD5}" type="presParOf" srcId="{35EB67FA-B35E-4A8E-8E49-F9E105C5DA08}" destId="{56A98822-9983-4271-B58E-E2ABED62A7D7}" srcOrd="1" destOrd="0" presId="urn:microsoft.com/office/officeart/2008/layout/NameandTitleOrganizationalChart"/>
    <dgm:cxn modelId="{BD6EAE26-F887-46BA-B45A-7D3D30DEC84E}" type="presParOf" srcId="{35EB67FA-B35E-4A8E-8E49-F9E105C5DA08}" destId="{DD45212B-D78F-422B-9C72-C4606CE915DD}" srcOrd="2" destOrd="0" presId="urn:microsoft.com/office/officeart/2008/layout/NameandTitleOrganizationalChart"/>
    <dgm:cxn modelId="{BBD1B8C7-4454-4560-8ABA-033071CD6CF2}" type="presParOf" srcId="{847A8865-A507-468A-983B-A31E53A9D083}" destId="{4C799355-774B-48F1-8DE0-E71D3D1FD449}" srcOrd="1" destOrd="0" presId="urn:microsoft.com/office/officeart/2008/layout/NameandTitleOrganizationalChart"/>
    <dgm:cxn modelId="{49DE5AA5-B5B0-4B7C-9128-4383F28E0816}" type="presParOf" srcId="{4C799355-774B-48F1-8DE0-E71D3D1FD449}" destId="{14C3BE43-8554-4C51-8266-5A4D355B4D5F}" srcOrd="0" destOrd="0" presId="urn:microsoft.com/office/officeart/2008/layout/NameandTitleOrganizationalChart"/>
    <dgm:cxn modelId="{B1AC9D24-0336-4EA1-A202-7F55FF10E681}" type="presParOf" srcId="{4C799355-774B-48F1-8DE0-E71D3D1FD449}" destId="{CC782AF8-3BF1-45B4-8B69-B354AA03AA52}" srcOrd="1" destOrd="0" presId="urn:microsoft.com/office/officeart/2008/layout/NameandTitleOrganizationalChart"/>
    <dgm:cxn modelId="{331F40A3-2422-4288-967C-1315FFFE78DE}" type="presParOf" srcId="{CC782AF8-3BF1-45B4-8B69-B354AA03AA52}" destId="{01BEA569-7C97-4CCD-97E7-DF57B7C0B0A1}" srcOrd="0" destOrd="0" presId="urn:microsoft.com/office/officeart/2008/layout/NameandTitleOrganizationalChart"/>
    <dgm:cxn modelId="{7C45EF4E-033F-4E5A-A87F-11A0FB1A1329}" type="presParOf" srcId="{01BEA569-7C97-4CCD-97E7-DF57B7C0B0A1}" destId="{46FB17AA-5C0A-4E6D-8769-B51AB36CC3C0}" srcOrd="0" destOrd="0" presId="urn:microsoft.com/office/officeart/2008/layout/NameandTitleOrganizationalChart"/>
    <dgm:cxn modelId="{8C4B55CD-7A2B-46BA-AC0B-BE72E2BDE689}" type="presParOf" srcId="{01BEA569-7C97-4CCD-97E7-DF57B7C0B0A1}" destId="{C041FF6D-E4EA-49AA-BCFD-FEC3805E0B1E}" srcOrd="1" destOrd="0" presId="urn:microsoft.com/office/officeart/2008/layout/NameandTitleOrganizationalChart"/>
    <dgm:cxn modelId="{552B0B3B-914D-499F-AA25-6013E73F2C8D}" type="presParOf" srcId="{01BEA569-7C97-4CCD-97E7-DF57B7C0B0A1}" destId="{3D0A1082-9AE9-46FB-8E2D-215CE18C1311}" srcOrd="2" destOrd="0" presId="urn:microsoft.com/office/officeart/2008/layout/NameandTitleOrganizationalChart"/>
    <dgm:cxn modelId="{BB0DD779-3CE7-4A8B-B5AA-1FAD5F4BF743}" type="presParOf" srcId="{CC782AF8-3BF1-45B4-8B69-B354AA03AA52}" destId="{FBAE9A30-0B38-4CF7-BC29-851B92E6AE53}" srcOrd="1" destOrd="0" presId="urn:microsoft.com/office/officeart/2008/layout/NameandTitleOrganizationalChart"/>
    <dgm:cxn modelId="{F5F19317-1EF4-47CC-AD91-EBAD0043F1A4}" type="presParOf" srcId="{FBAE9A30-0B38-4CF7-BC29-851B92E6AE53}" destId="{B4C7E8B6-7F00-4FC3-9B63-F6AF1E0D66BE}" srcOrd="0" destOrd="0" presId="urn:microsoft.com/office/officeart/2008/layout/NameandTitleOrganizationalChart"/>
    <dgm:cxn modelId="{94F8B781-920F-4A0F-AA79-C040F40B2420}" type="presParOf" srcId="{FBAE9A30-0B38-4CF7-BC29-851B92E6AE53}" destId="{82B43DB3-CDDC-47DF-9D52-6DB85F419FC0}" srcOrd="1" destOrd="0" presId="urn:microsoft.com/office/officeart/2008/layout/NameandTitleOrganizationalChart"/>
    <dgm:cxn modelId="{99208111-970D-483C-BD05-1ABE75BF92D1}" type="presParOf" srcId="{82B43DB3-CDDC-47DF-9D52-6DB85F419FC0}" destId="{2116FFD1-67A7-45AE-A153-C17903A6ABB6}" srcOrd="0" destOrd="0" presId="urn:microsoft.com/office/officeart/2008/layout/NameandTitleOrganizationalChart"/>
    <dgm:cxn modelId="{32633B7A-EE63-42A3-B9BC-3902E9084581}" type="presParOf" srcId="{2116FFD1-67A7-45AE-A153-C17903A6ABB6}" destId="{13CBC3E9-01FC-42CE-9BDE-B14A756E89A9}" srcOrd="0" destOrd="0" presId="urn:microsoft.com/office/officeart/2008/layout/NameandTitleOrganizationalChart"/>
    <dgm:cxn modelId="{C3A6A714-A887-412A-B49F-579A0E6CB01C}" type="presParOf" srcId="{2116FFD1-67A7-45AE-A153-C17903A6ABB6}" destId="{E07BA630-EFA1-442C-A175-B7F28E97DC64}" srcOrd="1" destOrd="0" presId="urn:microsoft.com/office/officeart/2008/layout/NameandTitleOrganizationalChart"/>
    <dgm:cxn modelId="{D3BF8A91-ED7C-42BD-953C-719D6C2C0B83}" type="presParOf" srcId="{2116FFD1-67A7-45AE-A153-C17903A6ABB6}" destId="{E54295A0-C996-42E1-BF19-0AA7CF729955}" srcOrd="2" destOrd="0" presId="urn:microsoft.com/office/officeart/2008/layout/NameandTitleOrganizationalChart"/>
    <dgm:cxn modelId="{6690070C-7D88-47D3-94F4-0EE8D8F762D1}" type="presParOf" srcId="{82B43DB3-CDDC-47DF-9D52-6DB85F419FC0}" destId="{7D1C5CFD-5074-4F20-AC02-FEB57742B333}" srcOrd="1" destOrd="0" presId="urn:microsoft.com/office/officeart/2008/layout/NameandTitleOrganizationalChart"/>
    <dgm:cxn modelId="{9912C43C-33F1-464B-A7FC-ED47038ABA4D}" type="presParOf" srcId="{82B43DB3-CDDC-47DF-9D52-6DB85F419FC0}" destId="{AB5CB632-965B-4550-A7A0-ACA2F4E3A122}" srcOrd="2" destOrd="0" presId="urn:microsoft.com/office/officeart/2008/layout/NameandTitleOrganizationalChart"/>
    <dgm:cxn modelId="{1C97DBFB-CDDE-4B9F-9EA7-629FA81BD72D}" type="presParOf" srcId="{FBAE9A30-0B38-4CF7-BC29-851B92E6AE53}" destId="{7F516311-E6FC-41D4-99B6-AA2BA4C23781}" srcOrd="2" destOrd="0" presId="urn:microsoft.com/office/officeart/2008/layout/NameandTitleOrganizationalChart"/>
    <dgm:cxn modelId="{74034759-ECB9-4BF4-93DA-18A12D627155}" type="presParOf" srcId="{FBAE9A30-0B38-4CF7-BC29-851B92E6AE53}" destId="{6C13DEC9-E5FE-4B5E-A155-F169FD61B0FA}" srcOrd="3" destOrd="0" presId="urn:microsoft.com/office/officeart/2008/layout/NameandTitleOrganizationalChart"/>
    <dgm:cxn modelId="{D5F397A1-FAFA-4D54-886C-5CF35FEDD430}" type="presParOf" srcId="{6C13DEC9-E5FE-4B5E-A155-F169FD61B0FA}" destId="{206D18C9-EE3C-40B0-AF3D-9BC547792D95}" srcOrd="0" destOrd="0" presId="urn:microsoft.com/office/officeart/2008/layout/NameandTitleOrganizationalChart"/>
    <dgm:cxn modelId="{FD41F496-B1BC-433F-89C5-5EBF9144BFD5}" type="presParOf" srcId="{206D18C9-EE3C-40B0-AF3D-9BC547792D95}" destId="{B95C94CB-5791-4B93-B6B5-E16DD4A7B714}" srcOrd="0" destOrd="0" presId="urn:microsoft.com/office/officeart/2008/layout/NameandTitleOrganizationalChart"/>
    <dgm:cxn modelId="{088B5892-9D79-4D5A-A7DD-051356811C0F}" type="presParOf" srcId="{206D18C9-EE3C-40B0-AF3D-9BC547792D95}" destId="{AAD55E08-4B36-4137-A03D-3F5D214FB1E6}" srcOrd="1" destOrd="0" presId="urn:microsoft.com/office/officeart/2008/layout/NameandTitleOrganizationalChart"/>
    <dgm:cxn modelId="{ADB28A56-B410-4312-AB56-ADB3128D3402}" type="presParOf" srcId="{206D18C9-EE3C-40B0-AF3D-9BC547792D95}" destId="{33AF6A45-09E6-44EC-98ED-76141D187002}" srcOrd="2" destOrd="0" presId="urn:microsoft.com/office/officeart/2008/layout/NameandTitleOrganizationalChart"/>
    <dgm:cxn modelId="{3BC5069A-46A4-40B2-9FBA-2EA290108CCF}" type="presParOf" srcId="{6C13DEC9-E5FE-4B5E-A155-F169FD61B0FA}" destId="{653074AF-FFBE-42DD-AE80-AF0D4E2FD8D7}" srcOrd="1" destOrd="0" presId="urn:microsoft.com/office/officeart/2008/layout/NameandTitleOrganizationalChart"/>
    <dgm:cxn modelId="{FD227825-B75F-4451-91A4-F23991982DB7}" type="presParOf" srcId="{6C13DEC9-E5FE-4B5E-A155-F169FD61B0FA}" destId="{E8A8AC67-2D83-4D88-A9CE-F41199BB8957}" srcOrd="2" destOrd="0" presId="urn:microsoft.com/office/officeart/2008/layout/NameandTitleOrganizationalChart"/>
    <dgm:cxn modelId="{6CA1DFA6-959A-4F4C-BD67-154EC082B876}" type="presParOf" srcId="{FBAE9A30-0B38-4CF7-BC29-851B92E6AE53}" destId="{58763647-C779-4CC7-B361-E8C76586D0AB}" srcOrd="4" destOrd="0" presId="urn:microsoft.com/office/officeart/2008/layout/NameandTitleOrganizationalChart"/>
    <dgm:cxn modelId="{F370120A-1CEF-41A5-92BE-8139A031B88E}" type="presParOf" srcId="{FBAE9A30-0B38-4CF7-BC29-851B92E6AE53}" destId="{095828BC-71D9-46D7-94DF-006DA15EC2CD}" srcOrd="5" destOrd="0" presId="urn:microsoft.com/office/officeart/2008/layout/NameandTitleOrganizationalChart"/>
    <dgm:cxn modelId="{A3355A5F-E1BE-43A3-88D7-DCEA161A1CCA}" type="presParOf" srcId="{095828BC-71D9-46D7-94DF-006DA15EC2CD}" destId="{CB01F350-D691-4884-8EAE-D4FD53E7661B}" srcOrd="0" destOrd="0" presId="urn:microsoft.com/office/officeart/2008/layout/NameandTitleOrganizationalChart"/>
    <dgm:cxn modelId="{41E1FF19-7F6E-4D99-932C-1058140F76FE}" type="presParOf" srcId="{CB01F350-D691-4884-8EAE-D4FD53E7661B}" destId="{9C799840-C3FB-4DEC-8190-B42566857A75}" srcOrd="0" destOrd="0" presId="urn:microsoft.com/office/officeart/2008/layout/NameandTitleOrganizationalChart"/>
    <dgm:cxn modelId="{DAB40F9F-3830-4463-94F4-2DEB4FCD75FF}" type="presParOf" srcId="{CB01F350-D691-4884-8EAE-D4FD53E7661B}" destId="{D7DFE4AC-52B3-4CCC-8396-30423E267222}" srcOrd="1" destOrd="0" presId="urn:microsoft.com/office/officeart/2008/layout/NameandTitleOrganizationalChart"/>
    <dgm:cxn modelId="{BDED0776-FFFD-4B93-859B-DAD16591AA7B}" type="presParOf" srcId="{CB01F350-D691-4884-8EAE-D4FD53E7661B}" destId="{87C6E89F-A05A-4D82-9DDA-07B7EA783C04}" srcOrd="2" destOrd="0" presId="urn:microsoft.com/office/officeart/2008/layout/NameandTitleOrganizationalChart"/>
    <dgm:cxn modelId="{CCF3BD03-5946-4B5D-B512-F37BE0215DA9}" type="presParOf" srcId="{095828BC-71D9-46D7-94DF-006DA15EC2CD}" destId="{2632BB45-F964-4846-A16E-A8911B321FD3}" srcOrd="1" destOrd="0" presId="urn:microsoft.com/office/officeart/2008/layout/NameandTitleOrganizationalChart"/>
    <dgm:cxn modelId="{0E8F3AF6-30A0-4BC6-B7FE-FBEC475D766F}" type="presParOf" srcId="{095828BC-71D9-46D7-94DF-006DA15EC2CD}" destId="{5026105C-6D24-41DB-BDDF-1C918E208136}" srcOrd="2" destOrd="0" presId="urn:microsoft.com/office/officeart/2008/layout/NameandTitleOrganizationalChart"/>
    <dgm:cxn modelId="{8C3457FE-F449-4D69-A144-A3FDD33F67EA}" type="presParOf" srcId="{FBAE9A30-0B38-4CF7-BC29-851B92E6AE53}" destId="{FC00DA3C-A583-43B3-8BB6-2D3685740280}" srcOrd="6" destOrd="0" presId="urn:microsoft.com/office/officeart/2008/layout/NameandTitleOrganizationalChart"/>
    <dgm:cxn modelId="{5C56156E-4AB2-498B-9ABD-10358029B081}" type="presParOf" srcId="{FBAE9A30-0B38-4CF7-BC29-851B92E6AE53}" destId="{EC24463F-FBC1-4BBA-AF17-2F274C7A1326}" srcOrd="7" destOrd="0" presId="urn:microsoft.com/office/officeart/2008/layout/NameandTitleOrganizationalChart"/>
    <dgm:cxn modelId="{77AA1A6C-F4CA-4746-964B-0CC3D6C1B904}" type="presParOf" srcId="{EC24463F-FBC1-4BBA-AF17-2F274C7A1326}" destId="{8FBFE2ED-1FF0-4AF1-8330-20567ABDB9CD}" srcOrd="0" destOrd="0" presId="urn:microsoft.com/office/officeart/2008/layout/NameandTitleOrganizationalChart"/>
    <dgm:cxn modelId="{0CF8611D-9BD0-4AC6-951B-0A382D62940A}" type="presParOf" srcId="{8FBFE2ED-1FF0-4AF1-8330-20567ABDB9CD}" destId="{EDEF6E8C-65B7-4142-9C5D-0998CC01CBDE}" srcOrd="0" destOrd="0" presId="urn:microsoft.com/office/officeart/2008/layout/NameandTitleOrganizationalChart"/>
    <dgm:cxn modelId="{AE44D9B0-57F7-4900-BDC9-288C9AE9C78F}" type="presParOf" srcId="{8FBFE2ED-1FF0-4AF1-8330-20567ABDB9CD}" destId="{4AEEEF11-0DEE-4C4C-A105-33CBED4A896D}" srcOrd="1" destOrd="0" presId="urn:microsoft.com/office/officeart/2008/layout/NameandTitleOrganizationalChart"/>
    <dgm:cxn modelId="{EFF77629-6FF1-4573-9E65-806A46BB3AD3}" type="presParOf" srcId="{8FBFE2ED-1FF0-4AF1-8330-20567ABDB9CD}" destId="{76BF1408-808F-4FA1-8911-91ED883E0EC8}" srcOrd="2" destOrd="0" presId="urn:microsoft.com/office/officeart/2008/layout/NameandTitleOrganizationalChart"/>
    <dgm:cxn modelId="{064052FA-257C-479E-86D9-C42C98AF8D61}" type="presParOf" srcId="{EC24463F-FBC1-4BBA-AF17-2F274C7A1326}" destId="{E8138678-26B8-4F5F-9077-DFF76DD5A51E}" srcOrd="1" destOrd="0" presId="urn:microsoft.com/office/officeart/2008/layout/NameandTitleOrganizationalChart"/>
    <dgm:cxn modelId="{18A945CC-5A01-4B75-A179-C508BA51352E}" type="presParOf" srcId="{EC24463F-FBC1-4BBA-AF17-2F274C7A1326}" destId="{6F126384-F7B4-420F-8691-F9981ED0B780}" srcOrd="2" destOrd="0" presId="urn:microsoft.com/office/officeart/2008/layout/NameandTitleOrganizationalChart"/>
    <dgm:cxn modelId="{70897AA1-1FC6-46C1-A676-06847B07EB3A}" type="presParOf" srcId="{FBAE9A30-0B38-4CF7-BC29-851B92E6AE53}" destId="{3477BBA2-F12E-4B50-9E62-90E5552B6BA2}" srcOrd="8" destOrd="0" presId="urn:microsoft.com/office/officeart/2008/layout/NameandTitleOrganizationalChart"/>
    <dgm:cxn modelId="{CF49798E-A66B-4755-998C-C4976DC693D8}" type="presParOf" srcId="{FBAE9A30-0B38-4CF7-BC29-851B92E6AE53}" destId="{BBA3B411-0572-4ABD-87AA-8196195C64A2}" srcOrd="9" destOrd="0" presId="urn:microsoft.com/office/officeart/2008/layout/NameandTitleOrganizationalChart"/>
    <dgm:cxn modelId="{96784499-4128-46C0-85C9-67DC2C91A44E}" type="presParOf" srcId="{BBA3B411-0572-4ABD-87AA-8196195C64A2}" destId="{C4DB719D-D496-4F39-B26A-2858A6B069C7}" srcOrd="0" destOrd="0" presId="urn:microsoft.com/office/officeart/2008/layout/NameandTitleOrganizationalChart"/>
    <dgm:cxn modelId="{ABC7D1FD-0873-4DCB-8A54-D4E78BCF57CD}" type="presParOf" srcId="{C4DB719D-D496-4F39-B26A-2858A6B069C7}" destId="{260DCBD7-1BAF-48A2-B281-71787D7A1A28}" srcOrd="0" destOrd="0" presId="urn:microsoft.com/office/officeart/2008/layout/NameandTitleOrganizationalChart"/>
    <dgm:cxn modelId="{D820D218-0305-4391-AE38-61C86556E34E}" type="presParOf" srcId="{C4DB719D-D496-4F39-B26A-2858A6B069C7}" destId="{1B713DC5-5FF4-44A1-97DE-EC8C49F55C00}" srcOrd="1" destOrd="0" presId="urn:microsoft.com/office/officeart/2008/layout/NameandTitleOrganizationalChart"/>
    <dgm:cxn modelId="{324A9CEF-2D10-413E-BBE0-AB7BA4BD7382}" type="presParOf" srcId="{C4DB719D-D496-4F39-B26A-2858A6B069C7}" destId="{5BF36FA9-A2E1-4C02-8478-AEC4D4CB6394}" srcOrd="2" destOrd="0" presId="urn:microsoft.com/office/officeart/2008/layout/NameandTitleOrganizationalChart"/>
    <dgm:cxn modelId="{3BCB46CE-9CE3-40C0-9DA7-BEFDC6D40564}" type="presParOf" srcId="{BBA3B411-0572-4ABD-87AA-8196195C64A2}" destId="{59C7066D-1BD4-4347-BADD-A4E5C897CBF6}" srcOrd="1" destOrd="0" presId="urn:microsoft.com/office/officeart/2008/layout/NameandTitleOrganizationalChart"/>
    <dgm:cxn modelId="{18EEAA78-83BB-417B-88A7-FE5050171344}" type="presParOf" srcId="{BBA3B411-0572-4ABD-87AA-8196195C64A2}" destId="{44F43F54-8550-4BE4-9577-4843AB1F4FA5}" srcOrd="2" destOrd="0" presId="urn:microsoft.com/office/officeart/2008/layout/NameandTitleOrganizationalChart"/>
    <dgm:cxn modelId="{C2C8BEFE-3612-4E84-87CD-31C7C53788DB}" type="presParOf" srcId="{FBAE9A30-0B38-4CF7-BC29-851B92E6AE53}" destId="{7D4D1186-92AE-48BC-A9B9-E082AF3F9723}" srcOrd="10" destOrd="0" presId="urn:microsoft.com/office/officeart/2008/layout/NameandTitleOrganizationalChart"/>
    <dgm:cxn modelId="{7E4F6F55-7BAB-4295-A6CE-23841001971C}" type="presParOf" srcId="{FBAE9A30-0B38-4CF7-BC29-851B92E6AE53}" destId="{91009C1D-7879-4EC2-94C3-18ECD12449C4}" srcOrd="11" destOrd="0" presId="urn:microsoft.com/office/officeart/2008/layout/NameandTitleOrganizationalChart"/>
    <dgm:cxn modelId="{F745E2B6-93A0-497B-A340-8710A23FA778}" type="presParOf" srcId="{91009C1D-7879-4EC2-94C3-18ECD12449C4}" destId="{5DE30BA0-D253-4805-9F2A-B0FA54104DD1}" srcOrd="0" destOrd="0" presId="urn:microsoft.com/office/officeart/2008/layout/NameandTitleOrganizationalChart"/>
    <dgm:cxn modelId="{BCE3BC4F-3E46-4CEC-A08A-C3CFABB49AF1}" type="presParOf" srcId="{5DE30BA0-D253-4805-9F2A-B0FA54104DD1}" destId="{FCF28AD2-A057-4171-93B6-1115782DD933}" srcOrd="0" destOrd="0" presId="urn:microsoft.com/office/officeart/2008/layout/NameandTitleOrganizationalChart"/>
    <dgm:cxn modelId="{CAACDE1B-267F-4D7B-B89A-F6C574219802}" type="presParOf" srcId="{5DE30BA0-D253-4805-9F2A-B0FA54104DD1}" destId="{EA0BBC96-C921-40E6-B52C-28B258487DC2}" srcOrd="1" destOrd="0" presId="urn:microsoft.com/office/officeart/2008/layout/NameandTitleOrganizationalChart"/>
    <dgm:cxn modelId="{59FA7547-E2C7-4C81-8057-B629BB699C9B}" type="presParOf" srcId="{5DE30BA0-D253-4805-9F2A-B0FA54104DD1}" destId="{3F439E42-BF41-48BD-81F5-96E718968838}" srcOrd="2" destOrd="0" presId="urn:microsoft.com/office/officeart/2008/layout/NameandTitleOrganizationalChart"/>
    <dgm:cxn modelId="{8A63C91A-50A8-4432-82DC-BCD54D2B2A98}" type="presParOf" srcId="{91009C1D-7879-4EC2-94C3-18ECD12449C4}" destId="{A9F230F8-7D22-4E94-81C9-3453BECC9FD7}" srcOrd="1" destOrd="0" presId="urn:microsoft.com/office/officeart/2008/layout/NameandTitleOrganizationalChart"/>
    <dgm:cxn modelId="{DF8BF36A-2252-446E-B413-030EFDF6DA03}" type="presParOf" srcId="{91009C1D-7879-4EC2-94C3-18ECD12449C4}" destId="{929938BE-0E60-408F-B718-8B9209303E22}" srcOrd="2" destOrd="0" presId="urn:microsoft.com/office/officeart/2008/layout/NameandTitleOrganizationalChart"/>
    <dgm:cxn modelId="{7E51CD56-DC3E-4B51-8D3C-1B7280EC6BE4}" type="presParOf" srcId="{CC782AF8-3BF1-45B4-8B69-B354AA03AA52}" destId="{60CB84D5-DF29-47B3-9207-86DF50CFC372}" srcOrd="2" destOrd="0" presId="urn:microsoft.com/office/officeart/2008/layout/NameandTitleOrganizationalChart"/>
    <dgm:cxn modelId="{EDD1095D-0A2C-49D9-950A-338E1D3983E4}" type="presParOf" srcId="{4C799355-774B-48F1-8DE0-E71D3D1FD449}" destId="{2C4C4B11-7E4C-47C7-8B3C-F7E80D5C763F}" srcOrd="2" destOrd="0" presId="urn:microsoft.com/office/officeart/2008/layout/NameandTitleOrganizationalChart"/>
    <dgm:cxn modelId="{B2050598-1371-47A8-B05A-FC8E483D93F3}" type="presParOf" srcId="{4C799355-774B-48F1-8DE0-E71D3D1FD449}" destId="{1B5260AC-A4A6-474D-B271-23FEC67108B2}" srcOrd="3" destOrd="0" presId="urn:microsoft.com/office/officeart/2008/layout/NameandTitleOrganizationalChart"/>
    <dgm:cxn modelId="{1A068AC0-6F51-433A-891F-7F32D4C1CAD3}" type="presParOf" srcId="{1B5260AC-A4A6-474D-B271-23FEC67108B2}" destId="{3FF26E41-795F-43BF-916F-B57AD38188FB}" srcOrd="0" destOrd="0" presId="urn:microsoft.com/office/officeart/2008/layout/NameandTitleOrganizationalChart"/>
    <dgm:cxn modelId="{28F72972-01D5-4196-BC2B-B942CC8DC9CC}" type="presParOf" srcId="{3FF26E41-795F-43BF-916F-B57AD38188FB}" destId="{89CA6ABB-5695-46F3-91AB-A2938FECDC9A}" srcOrd="0" destOrd="0" presId="urn:microsoft.com/office/officeart/2008/layout/NameandTitleOrganizationalChart"/>
    <dgm:cxn modelId="{FEFED0D8-F551-47DD-BCC8-FA4713473290}" type="presParOf" srcId="{3FF26E41-795F-43BF-916F-B57AD38188FB}" destId="{5BFF9393-FF39-4F21-8228-C590328F5899}" srcOrd="1" destOrd="0" presId="urn:microsoft.com/office/officeart/2008/layout/NameandTitleOrganizationalChart"/>
    <dgm:cxn modelId="{3518210D-596C-4873-B554-883D68E4B636}" type="presParOf" srcId="{3FF26E41-795F-43BF-916F-B57AD38188FB}" destId="{8D131200-E69B-4E36-8678-A7E394EE3AB0}" srcOrd="2" destOrd="0" presId="urn:microsoft.com/office/officeart/2008/layout/NameandTitleOrganizationalChart"/>
    <dgm:cxn modelId="{55B10B9E-0985-4EBE-A7D0-45356ACEF9CD}" type="presParOf" srcId="{1B5260AC-A4A6-474D-B271-23FEC67108B2}" destId="{BD5B38EC-BEDF-4C8C-97DE-C97575210183}" srcOrd="1" destOrd="0" presId="urn:microsoft.com/office/officeart/2008/layout/NameandTitleOrganizationalChart"/>
    <dgm:cxn modelId="{0218A3F0-32F2-45E3-9E3D-EE4C5263A79D}" type="presParOf" srcId="{1B5260AC-A4A6-474D-B271-23FEC67108B2}" destId="{A4105A79-7B7B-4AA5-B2D7-FD5DE9402C5A}" srcOrd="2" destOrd="0" presId="urn:microsoft.com/office/officeart/2008/layout/NameandTitleOrganizationalChart"/>
    <dgm:cxn modelId="{705100F3-2C66-4C8C-AD00-2F08E34BDA4D}" type="presParOf" srcId="{4C799355-774B-48F1-8DE0-E71D3D1FD449}" destId="{401CB5EC-A477-483E-8867-A1D96844EDAF}" srcOrd="4" destOrd="0" presId="urn:microsoft.com/office/officeart/2008/layout/NameandTitleOrganizationalChart"/>
    <dgm:cxn modelId="{324CF39C-B59C-446E-98F6-6EC880F03E23}" type="presParOf" srcId="{4C799355-774B-48F1-8DE0-E71D3D1FD449}" destId="{98CC991E-1E92-44F0-9BBE-2167057FC90D}" srcOrd="5" destOrd="0" presId="urn:microsoft.com/office/officeart/2008/layout/NameandTitleOrganizationalChart"/>
    <dgm:cxn modelId="{A5C619CD-46EE-4DEB-8134-F82C17209F9E}" type="presParOf" srcId="{98CC991E-1E92-44F0-9BBE-2167057FC90D}" destId="{F1B52FFE-5ED6-40D8-8F03-9173D19958A5}" srcOrd="0" destOrd="0" presId="urn:microsoft.com/office/officeart/2008/layout/NameandTitleOrganizationalChart"/>
    <dgm:cxn modelId="{34F059BA-9487-46B8-8918-DF4A4B7553B9}" type="presParOf" srcId="{F1B52FFE-5ED6-40D8-8F03-9173D19958A5}" destId="{B8F4FEF9-E93A-48C2-9572-1E7C9FD1C9BB}" srcOrd="0" destOrd="0" presId="urn:microsoft.com/office/officeart/2008/layout/NameandTitleOrganizationalChart"/>
    <dgm:cxn modelId="{1D186505-AEDA-430E-8AE5-4C5B00DB8BF9}" type="presParOf" srcId="{F1B52FFE-5ED6-40D8-8F03-9173D19958A5}" destId="{D0B9428D-68FE-450B-8F07-E3CAAAC5F090}" srcOrd="1" destOrd="0" presId="urn:microsoft.com/office/officeart/2008/layout/NameandTitleOrganizationalChart"/>
    <dgm:cxn modelId="{DA5DF4E9-CD77-49DB-AFB2-66C254D0094D}" type="presParOf" srcId="{F1B52FFE-5ED6-40D8-8F03-9173D19958A5}" destId="{13AD3235-B580-4982-AA40-EF61CCA97CC5}" srcOrd="2" destOrd="0" presId="urn:microsoft.com/office/officeart/2008/layout/NameandTitleOrganizationalChart"/>
    <dgm:cxn modelId="{B25C0D06-43B6-4519-ABB1-A63FE21C2EC9}" type="presParOf" srcId="{98CC991E-1E92-44F0-9BBE-2167057FC90D}" destId="{E38C38A5-0792-4941-A1CC-2DA48E7EE973}" srcOrd="1" destOrd="0" presId="urn:microsoft.com/office/officeart/2008/layout/NameandTitleOrganizationalChart"/>
    <dgm:cxn modelId="{E8F78045-1FA5-471B-A00A-922F6193DB5B}" type="presParOf" srcId="{98CC991E-1E92-44F0-9BBE-2167057FC90D}" destId="{FBD2321E-8B6C-417F-BBBF-540905B88D2D}" srcOrd="2" destOrd="0" presId="urn:microsoft.com/office/officeart/2008/layout/NameandTitleOrganizationalChart"/>
    <dgm:cxn modelId="{69048333-7FFF-4647-9103-DC6E803CC349}" type="presParOf" srcId="{4C799355-774B-48F1-8DE0-E71D3D1FD449}" destId="{247740A2-AEB0-4F08-9FA4-418236B982F2}" srcOrd="6" destOrd="0" presId="urn:microsoft.com/office/officeart/2008/layout/NameandTitleOrganizationalChart"/>
    <dgm:cxn modelId="{4E6AF9EC-E6E8-452B-8042-432F3698723E}" type="presParOf" srcId="{4C799355-774B-48F1-8DE0-E71D3D1FD449}" destId="{EA2A449B-B8F7-40E7-B30F-8988ABF41062}" srcOrd="7" destOrd="0" presId="urn:microsoft.com/office/officeart/2008/layout/NameandTitleOrganizationalChart"/>
    <dgm:cxn modelId="{298D4CDA-B916-4F59-8912-D324B398AC2D}" type="presParOf" srcId="{EA2A449B-B8F7-40E7-B30F-8988ABF41062}" destId="{2ED7424B-4287-4DA9-898C-95695074ADA5}" srcOrd="0" destOrd="0" presId="urn:microsoft.com/office/officeart/2008/layout/NameandTitleOrganizationalChart"/>
    <dgm:cxn modelId="{5967AF96-4FF7-46F4-A442-41C2B3235DE1}" type="presParOf" srcId="{2ED7424B-4287-4DA9-898C-95695074ADA5}" destId="{713FBBE1-A244-41C8-B585-5CC5BDE98136}" srcOrd="0" destOrd="0" presId="urn:microsoft.com/office/officeart/2008/layout/NameandTitleOrganizationalChart"/>
    <dgm:cxn modelId="{5C7E36B3-B8A9-4DBC-87FC-3E0F03BA2F38}" type="presParOf" srcId="{2ED7424B-4287-4DA9-898C-95695074ADA5}" destId="{28AE97D7-75E3-4CA3-AF3F-87C5FE59BEA8}" srcOrd="1" destOrd="0" presId="urn:microsoft.com/office/officeart/2008/layout/NameandTitleOrganizationalChart"/>
    <dgm:cxn modelId="{237438E7-03DC-49E1-90AD-AC10A9D023F9}" type="presParOf" srcId="{2ED7424B-4287-4DA9-898C-95695074ADA5}" destId="{1E513067-DF1C-4455-8492-516FD38E3EDB}" srcOrd="2" destOrd="0" presId="urn:microsoft.com/office/officeart/2008/layout/NameandTitleOrganizationalChart"/>
    <dgm:cxn modelId="{B0AFC124-9679-44C5-A47C-1E76B11BBCA8}" type="presParOf" srcId="{EA2A449B-B8F7-40E7-B30F-8988ABF41062}" destId="{023EF1C9-6380-43BF-B128-6E1CAE1DD8D4}" srcOrd="1" destOrd="0" presId="urn:microsoft.com/office/officeart/2008/layout/NameandTitleOrganizationalChart"/>
    <dgm:cxn modelId="{46A7F214-7A73-4EC8-8E1F-F9306B61CB47}" type="presParOf" srcId="{EA2A449B-B8F7-40E7-B30F-8988ABF41062}" destId="{0164B922-2B15-4761-B827-25FA39D1154B}" srcOrd="2" destOrd="0" presId="urn:microsoft.com/office/officeart/2008/layout/NameandTitleOrganizationalChart"/>
    <dgm:cxn modelId="{4E7577EA-1F00-4185-BCE8-C3A249DA3EDF}" type="presParOf" srcId="{4C799355-774B-48F1-8DE0-E71D3D1FD449}" destId="{91B011E8-999E-4259-AD2E-A080182A264A}" srcOrd="8" destOrd="0" presId="urn:microsoft.com/office/officeart/2008/layout/NameandTitleOrganizationalChart"/>
    <dgm:cxn modelId="{9A538DA3-AF29-4122-933B-CA6A429DC76E}" type="presParOf" srcId="{4C799355-774B-48F1-8DE0-E71D3D1FD449}" destId="{C8F7D5EA-E00E-4FA3-ADF0-759D2C47AFCA}" srcOrd="9" destOrd="0" presId="urn:microsoft.com/office/officeart/2008/layout/NameandTitleOrganizationalChart"/>
    <dgm:cxn modelId="{6CF4C78D-91D5-462F-A83B-35DE24D3FA84}" type="presParOf" srcId="{C8F7D5EA-E00E-4FA3-ADF0-759D2C47AFCA}" destId="{53BFC89B-D02A-4F9E-9D4D-292F72BEA7C5}" srcOrd="0" destOrd="0" presId="urn:microsoft.com/office/officeart/2008/layout/NameandTitleOrganizationalChart"/>
    <dgm:cxn modelId="{B797CEC4-AA14-46D0-B0A0-82112BACCC91}" type="presParOf" srcId="{53BFC89B-D02A-4F9E-9D4D-292F72BEA7C5}" destId="{7B24B044-D0B1-4565-8F1E-B12859B5A7F5}" srcOrd="0" destOrd="0" presId="urn:microsoft.com/office/officeart/2008/layout/NameandTitleOrganizationalChart"/>
    <dgm:cxn modelId="{98406B78-7F9C-43BB-9310-FED830F9E79B}" type="presParOf" srcId="{53BFC89B-D02A-4F9E-9D4D-292F72BEA7C5}" destId="{88900149-FF59-49F8-80A7-9DC46CDC1150}" srcOrd="1" destOrd="0" presId="urn:microsoft.com/office/officeart/2008/layout/NameandTitleOrganizationalChart"/>
    <dgm:cxn modelId="{602CE228-61F6-4331-A3EC-B737B9499937}" type="presParOf" srcId="{53BFC89B-D02A-4F9E-9D4D-292F72BEA7C5}" destId="{383B9340-A400-4DBE-A6DB-BB9EC027D585}" srcOrd="2" destOrd="0" presId="urn:microsoft.com/office/officeart/2008/layout/NameandTitleOrganizationalChart"/>
    <dgm:cxn modelId="{386A9E85-2C69-49CE-9F67-5390E78B358E}" type="presParOf" srcId="{C8F7D5EA-E00E-4FA3-ADF0-759D2C47AFCA}" destId="{05050B06-10E5-419E-AAE6-041A4C3141FE}" srcOrd="1" destOrd="0" presId="urn:microsoft.com/office/officeart/2008/layout/NameandTitleOrganizationalChart"/>
    <dgm:cxn modelId="{7A03AA2C-8A74-4261-A1E2-B9112A40F403}" type="presParOf" srcId="{C8F7D5EA-E00E-4FA3-ADF0-759D2C47AFCA}" destId="{F1CAAF93-19C7-457F-BBA4-24DC4D09B579}" srcOrd="2" destOrd="0" presId="urn:microsoft.com/office/officeart/2008/layout/NameandTitleOrganizationalChart"/>
    <dgm:cxn modelId="{D7B867BF-9A89-4ADD-A455-8AE15B4D64EB}" type="presParOf" srcId="{4C799355-774B-48F1-8DE0-E71D3D1FD449}" destId="{E41E9716-2397-4CB1-B82C-1D47C16044B9}" srcOrd="10" destOrd="0" presId="urn:microsoft.com/office/officeart/2008/layout/NameandTitleOrganizationalChart"/>
    <dgm:cxn modelId="{9DDB30FE-E574-432F-9097-9BBBE933671F}" type="presParOf" srcId="{4C799355-774B-48F1-8DE0-E71D3D1FD449}" destId="{059B4F4A-35E6-4F88-A10E-E207D717B676}" srcOrd="11" destOrd="0" presId="urn:microsoft.com/office/officeart/2008/layout/NameandTitleOrganizationalChart"/>
    <dgm:cxn modelId="{04782817-5022-409F-9037-C683B01C330D}" type="presParOf" srcId="{059B4F4A-35E6-4F88-A10E-E207D717B676}" destId="{9F8CD91C-8C34-463D-956F-941480D049BE}" srcOrd="0" destOrd="0" presId="urn:microsoft.com/office/officeart/2008/layout/NameandTitleOrganizationalChart"/>
    <dgm:cxn modelId="{6032C750-C085-41A4-8BF4-04DEB3746C70}" type="presParOf" srcId="{9F8CD91C-8C34-463D-956F-941480D049BE}" destId="{9B56F0F5-AF06-4A2C-97E8-B5D0B04FD92F}" srcOrd="0" destOrd="0" presId="urn:microsoft.com/office/officeart/2008/layout/NameandTitleOrganizationalChart"/>
    <dgm:cxn modelId="{85BFFE7D-91A4-4DAA-87C9-8774A342DF53}" type="presParOf" srcId="{9F8CD91C-8C34-463D-956F-941480D049BE}" destId="{F1A24973-9DB0-4766-8848-99D80C96CED2}" srcOrd="1" destOrd="0" presId="urn:microsoft.com/office/officeart/2008/layout/NameandTitleOrganizationalChart"/>
    <dgm:cxn modelId="{10E4D2A3-A3F4-4CF6-AD82-AB623DEEA3A4}" type="presParOf" srcId="{9F8CD91C-8C34-463D-956F-941480D049BE}" destId="{A0098548-A84C-47F2-867F-71E50DEF7D3E}" srcOrd="2" destOrd="0" presId="urn:microsoft.com/office/officeart/2008/layout/NameandTitleOrganizationalChart"/>
    <dgm:cxn modelId="{14423D8F-FE19-418E-9DBA-2C9E3674F6D9}" type="presParOf" srcId="{059B4F4A-35E6-4F88-A10E-E207D717B676}" destId="{69113576-A868-40B2-A725-FEDB68EFFE84}" srcOrd="1" destOrd="0" presId="urn:microsoft.com/office/officeart/2008/layout/NameandTitleOrganizationalChart"/>
    <dgm:cxn modelId="{3E4E3DD2-265C-4E5E-8844-8479C38CD35D}" type="presParOf" srcId="{059B4F4A-35E6-4F88-A10E-E207D717B676}" destId="{4E9B3B41-F4F5-4D5E-8D08-A3E8B36CFEF7}" srcOrd="2" destOrd="0" presId="urn:microsoft.com/office/officeart/2008/layout/NameandTitleOrganizationalChart"/>
    <dgm:cxn modelId="{3F71D383-AF39-4D2E-A39E-63D599E51E77}" type="presParOf" srcId="{847A8865-A507-468A-983B-A31E53A9D083}" destId="{F70B92BD-CE71-400D-92CA-A3C6DC01A349}" srcOrd="2" destOrd="0" presId="urn:microsoft.com/office/officeart/2008/layout/NameandTitleOrganizationalChart"/>
    <dgm:cxn modelId="{F304AD34-4C43-43C3-BD28-DA959FE3D61D}" type="presParOf" srcId="{6CA16D8E-D140-40FA-BA91-B6239421DBD4}" destId="{30915E00-B1BC-47F1-82CC-88E81EF3DD9A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1E9716-2397-4CB1-B82C-1D47C16044B9}">
      <dsp:nvSpPr>
        <dsp:cNvPr id="0" name=""/>
        <dsp:cNvSpPr/>
      </dsp:nvSpPr>
      <dsp:spPr>
        <a:xfrm>
          <a:off x="3632339" y="1721127"/>
          <a:ext cx="1939395" cy="1178042"/>
        </a:xfrm>
        <a:custGeom>
          <a:avLst/>
          <a:gdLst/>
          <a:ahLst/>
          <a:cxnLst/>
          <a:rect l="0" t="0" r="0" b="0"/>
          <a:pathLst>
            <a:path>
              <a:moveTo>
                <a:pt x="1939395" y="0"/>
              </a:moveTo>
              <a:lnTo>
                <a:pt x="1939395" y="1052770"/>
              </a:lnTo>
              <a:lnTo>
                <a:pt x="0" y="1052770"/>
              </a:lnTo>
              <a:lnTo>
                <a:pt x="0" y="11780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B011E8-999E-4259-AD2E-A080182A264A}">
      <dsp:nvSpPr>
        <dsp:cNvPr id="0" name=""/>
        <dsp:cNvSpPr/>
      </dsp:nvSpPr>
      <dsp:spPr>
        <a:xfrm>
          <a:off x="5571734" y="1721127"/>
          <a:ext cx="4107648" cy="12001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4830"/>
              </a:lnTo>
              <a:lnTo>
                <a:pt x="4107648" y="1074830"/>
              </a:lnTo>
              <a:lnTo>
                <a:pt x="4107648" y="120010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7740A2-AEB0-4F08-9FA4-418236B982F2}">
      <dsp:nvSpPr>
        <dsp:cNvPr id="0" name=""/>
        <dsp:cNvSpPr/>
      </dsp:nvSpPr>
      <dsp:spPr>
        <a:xfrm>
          <a:off x="5571734" y="1721127"/>
          <a:ext cx="2716473" cy="12001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4830"/>
              </a:lnTo>
              <a:lnTo>
                <a:pt x="2716473" y="1074830"/>
              </a:lnTo>
              <a:lnTo>
                <a:pt x="2716473" y="120010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1CB5EC-A477-483E-8867-A1D96844EDAF}">
      <dsp:nvSpPr>
        <dsp:cNvPr id="0" name=""/>
        <dsp:cNvSpPr/>
      </dsp:nvSpPr>
      <dsp:spPr>
        <a:xfrm>
          <a:off x="5571734" y="1721127"/>
          <a:ext cx="1193411" cy="239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594"/>
              </a:lnTo>
              <a:lnTo>
                <a:pt x="1193411" y="114594"/>
              </a:lnTo>
              <a:lnTo>
                <a:pt x="1193411" y="239866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4C4B11-7E4C-47C7-8B3C-F7E80D5C763F}">
      <dsp:nvSpPr>
        <dsp:cNvPr id="0" name=""/>
        <dsp:cNvSpPr/>
      </dsp:nvSpPr>
      <dsp:spPr>
        <a:xfrm>
          <a:off x="5451884" y="1721127"/>
          <a:ext cx="91440" cy="1209551"/>
        </a:xfrm>
        <a:custGeom>
          <a:avLst/>
          <a:gdLst/>
          <a:ahLst/>
          <a:cxnLst/>
          <a:rect l="0" t="0" r="0" b="0"/>
          <a:pathLst>
            <a:path>
              <a:moveTo>
                <a:pt x="119849" y="0"/>
              </a:moveTo>
              <a:lnTo>
                <a:pt x="119849" y="1084279"/>
              </a:lnTo>
              <a:lnTo>
                <a:pt x="45720" y="1084279"/>
              </a:lnTo>
              <a:lnTo>
                <a:pt x="45720" y="1209551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4D1186-92AE-48BC-A9B9-E082AF3F9723}">
      <dsp:nvSpPr>
        <dsp:cNvPr id="0" name=""/>
        <dsp:cNvSpPr/>
      </dsp:nvSpPr>
      <dsp:spPr>
        <a:xfrm>
          <a:off x="1366065" y="3545503"/>
          <a:ext cx="6234809" cy="8121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6865"/>
              </a:lnTo>
              <a:lnTo>
                <a:pt x="6234809" y="686865"/>
              </a:lnTo>
              <a:lnTo>
                <a:pt x="6234809" y="81213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77BBA2-F12E-4B50-9E62-90E5552B6BA2}">
      <dsp:nvSpPr>
        <dsp:cNvPr id="0" name=""/>
        <dsp:cNvSpPr/>
      </dsp:nvSpPr>
      <dsp:spPr>
        <a:xfrm>
          <a:off x="1366065" y="3545503"/>
          <a:ext cx="4827126" cy="8121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6865"/>
              </a:lnTo>
              <a:lnTo>
                <a:pt x="4827126" y="686865"/>
              </a:lnTo>
              <a:lnTo>
                <a:pt x="4827126" y="81213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00DA3C-A583-43B3-8BB6-2D3685740280}">
      <dsp:nvSpPr>
        <dsp:cNvPr id="0" name=""/>
        <dsp:cNvSpPr/>
      </dsp:nvSpPr>
      <dsp:spPr>
        <a:xfrm>
          <a:off x="1366065" y="3545503"/>
          <a:ext cx="3477232" cy="8121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6865"/>
              </a:lnTo>
              <a:lnTo>
                <a:pt x="3477232" y="686865"/>
              </a:lnTo>
              <a:lnTo>
                <a:pt x="3477232" y="81213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763647-C779-4CC7-B361-E8C76586D0AB}">
      <dsp:nvSpPr>
        <dsp:cNvPr id="0" name=""/>
        <dsp:cNvSpPr/>
      </dsp:nvSpPr>
      <dsp:spPr>
        <a:xfrm>
          <a:off x="1366065" y="3545503"/>
          <a:ext cx="2076964" cy="8121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6865"/>
              </a:lnTo>
              <a:lnTo>
                <a:pt x="2076964" y="686865"/>
              </a:lnTo>
              <a:lnTo>
                <a:pt x="2076964" y="81213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516311-E6FC-41D4-99B6-AA2BA4C23781}">
      <dsp:nvSpPr>
        <dsp:cNvPr id="0" name=""/>
        <dsp:cNvSpPr/>
      </dsp:nvSpPr>
      <dsp:spPr>
        <a:xfrm>
          <a:off x="1366065" y="3545503"/>
          <a:ext cx="737501" cy="759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3864"/>
              </a:lnTo>
              <a:lnTo>
                <a:pt x="737501" y="633864"/>
              </a:lnTo>
              <a:lnTo>
                <a:pt x="737501" y="75913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C7E8B6-7F00-4FC3-9B63-F6AF1E0D66BE}">
      <dsp:nvSpPr>
        <dsp:cNvPr id="0" name=""/>
        <dsp:cNvSpPr/>
      </dsp:nvSpPr>
      <dsp:spPr>
        <a:xfrm>
          <a:off x="603721" y="3545503"/>
          <a:ext cx="762343" cy="735782"/>
        </a:xfrm>
        <a:custGeom>
          <a:avLst/>
          <a:gdLst/>
          <a:ahLst/>
          <a:cxnLst/>
          <a:rect l="0" t="0" r="0" b="0"/>
          <a:pathLst>
            <a:path>
              <a:moveTo>
                <a:pt x="762343" y="0"/>
              </a:moveTo>
              <a:lnTo>
                <a:pt x="762343" y="610510"/>
              </a:lnTo>
              <a:lnTo>
                <a:pt x="0" y="610510"/>
              </a:lnTo>
              <a:lnTo>
                <a:pt x="0" y="73578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C3BE43-8554-4C51-8266-5A4D355B4D5F}">
      <dsp:nvSpPr>
        <dsp:cNvPr id="0" name=""/>
        <dsp:cNvSpPr/>
      </dsp:nvSpPr>
      <dsp:spPr>
        <a:xfrm>
          <a:off x="1366065" y="1721127"/>
          <a:ext cx="4205669" cy="1287496"/>
        </a:xfrm>
        <a:custGeom>
          <a:avLst/>
          <a:gdLst/>
          <a:ahLst/>
          <a:cxnLst/>
          <a:rect l="0" t="0" r="0" b="0"/>
          <a:pathLst>
            <a:path>
              <a:moveTo>
                <a:pt x="4205669" y="0"/>
              </a:moveTo>
              <a:lnTo>
                <a:pt x="4205669" y="1162224"/>
              </a:lnTo>
              <a:lnTo>
                <a:pt x="0" y="1162224"/>
              </a:lnTo>
              <a:lnTo>
                <a:pt x="0" y="1287496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34F134-C8D8-457F-86B1-25F25E2FE809}">
      <dsp:nvSpPr>
        <dsp:cNvPr id="0" name=""/>
        <dsp:cNvSpPr/>
      </dsp:nvSpPr>
      <dsp:spPr>
        <a:xfrm>
          <a:off x="5526014" y="670638"/>
          <a:ext cx="91440" cy="513609"/>
        </a:xfrm>
        <a:custGeom>
          <a:avLst/>
          <a:gdLst/>
          <a:ahLst/>
          <a:cxnLst/>
          <a:rect l="0" t="0" r="0" b="0"/>
          <a:pathLst>
            <a:path>
              <a:moveTo>
                <a:pt x="67464" y="0"/>
              </a:moveTo>
              <a:lnTo>
                <a:pt x="67464" y="388337"/>
              </a:lnTo>
              <a:lnTo>
                <a:pt x="45720" y="388337"/>
              </a:lnTo>
              <a:lnTo>
                <a:pt x="45720" y="51360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1CE962-0DEB-4B97-95A2-759A94F5FF4E}">
      <dsp:nvSpPr>
        <dsp:cNvPr id="0" name=""/>
        <dsp:cNvSpPr/>
      </dsp:nvSpPr>
      <dsp:spPr>
        <a:xfrm>
          <a:off x="5075010" y="0"/>
          <a:ext cx="1036936" cy="67063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7576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Presidenza </a:t>
          </a:r>
        </a:p>
      </dsp:txBody>
      <dsp:txXfrm>
        <a:off x="5075010" y="0"/>
        <a:ext cx="1036936" cy="670638"/>
      </dsp:txXfrm>
    </dsp:sp>
    <dsp:sp modelId="{3C6E74C0-FBD1-45B5-8E61-15A63677F255}">
      <dsp:nvSpPr>
        <dsp:cNvPr id="0" name=""/>
        <dsp:cNvSpPr/>
      </dsp:nvSpPr>
      <dsp:spPr>
        <a:xfrm>
          <a:off x="5126858" y="700282"/>
          <a:ext cx="933243" cy="17895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E. Onesti</a:t>
          </a:r>
        </a:p>
      </dsp:txBody>
      <dsp:txXfrm>
        <a:off x="5126858" y="700282"/>
        <a:ext cx="933243" cy="178959"/>
      </dsp:txXfrm>
    </dsp:sp>
    <dsp:sp modelId="{100B5EB6-C7EF-43C8-9A8A-13F35855E702}">
      <dsp:nvSpPr>
        <dsp:cNvPr id="0" name=""/>
        <dsp:cNvSpPr/>
      </dsp:nvSpPr>
      <dsp:spPr>
        <a:xfrm>
          <a:off x="5053266" y="1184247"/>
          <a:ext cx="1036936" cy="53687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7576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Amministratore Delegato</a:t>
          </a:r>
        </a:p>
      </dsp:txBody>
      <dsp:txXfrm>
        <a:off x="5053266" y="1184247"/>
        <a:ext cx="1036936" cy="536879"/>
      </dsp:txXfrm>
    </dsp:sp>
    <dsp:sp modelId="{56A98822-9983-4271-B58E-E2ABED62A7D7}">
      <dsp:nvSpPr>
        <dsp:cNvPr id="0" name=""/>
        <dsp:cNvSpPr/>
      </dsp:nvSpPr>
      <dsp:spPr>
        <a:xfrm>
          <a:off x="5053262" y="1635404"/>
          <a:ext cx="933243" cy="17895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A. Onesti</a:t>
          </a:r>
        </a:p>
      </dsp:txBody>
      <dsp:txXfrm>
        <a:off x="5053262" y="1635404"/>
        <a:ext cx="933243" cy="178959"/>
      </dsp:txXfrm>
    </dsp:sp>
    <dsp:sp modelId="{46FB17AA-5C0A-4E6D-8769-B51AB36CC3C0}">
      <dsp:nvSpPr>
        <dsp:cNvPr id="0" name=""/>
        <dsp:cNvSpPr/>
      </dsp:nvSpPr>
      <dsp:spPr>
        <a:xfrm>
          <a:off x="847596" y="3008623"/>
          <a:ext cx="1036936" cy="536879"/>
        </a:xfrm>
        <a:prstGeom prst="rect">
          <a:avLst/>
        </a:prstGeom>
        <a:solidFill>
          <a:schemeClr val="accent5">
            <a:hueOff val="-612779"/>
            <a:satOff val="-852"/>
            <a:lumOff val="-32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7576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Direzione Commerciale</a:t>
          </a:r>
        </a:p>
      </dsp:txBody>
      <dsp:txXfrm>
        <a:off x="847596" y="3008623"/>
        <a:ext cx="1036936" cy="536879"/>
      </dsp:txXfrm>
    </dsp:sp>
    <dsp:sp modelId="{C041FF6D-E4EA-49AA-BCFD-FEC3805E0B1E}">
      <dsp:nvSpPr>
        <dsp:cNvPr id="0" name=""/>
        <dsp:cNvSpPr/>
      </dsp:nvSpPr>
      <dsp:spPr>
        <a:xfrm>
          <a:off x="840518" y="3456024"/>
          <a:ext cx="933243" cy="17895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12779"/>
              <a:satOff val="-852"/>
              <a:lumOff val="-32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I. Casadio</a:t>
          </a:r>
        </a:p>
      </dsp:txBody>
      <dsp:txXfrm>
        <a:off x="840518" y="3456024"/>
        <a:ext cx="933243" cy="178959"/>
      </dsp:txXfrm>
    </dsp:sp>
    <dsp:sp modelId="{13CBC3E9-01FC-42CE-9BDE-B14A756E89A9}">
      <dsp:nvSpPr>
        <dsp:cNvPr id="0" name=""/>
        <dsp:cNvSpPr/>
      </dsp:nvSpPr>
      <dsp:spPr>
        <a:xfrm>
          <a:off x="85253" y="4281285"/>
          <a:ext cx="1036936" cy="536879"/>
        </a:xfrm>
        <a:prstGeom prst="rect">
          <a:avLst/>
        </a:prstGeom>
        <a:solidFill>
          <a:schemeClr val="accent5">
            <a:hueOff val="-1225557"/>
            <a:satOff val="-1705"/>
            <a:lumOff val="-65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7576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Area manager          </a:t>
          </a:r>
        </a:p>
      </dsp:txBody>
      <dsp:txXfrm>
        <a:off x="85253" y="4281285"/>
        <a:ext cx="1036936" cy="536879"/>
      </dsp:txXfrm>
    </dsp:sp>
    <dsp:sp modelId="{E07BA630-EFA1-442C-A175-B7F28E97DC64}">
      <dsp:nvSpPr>
        <dsp:cNvPr id="0" name=""/>
        <dsp:cNvSpPr/>
      </dsp:nvSpPr>
      <dsp:spPr>
        <a:xfrm>
          <a:off x="86924" y="4773430"/>
          <a:ext cx="933243" cy="169859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225557"/>
              <a:satOff val="-1705"/>
              <a:lumOff val="-65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D. Gandolfi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 err="1"/>
            <a:t>D.Sica</a:t>
          </a:r>
          <a:endParaRPr lang="it-IT" sz="1000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 err="1"/>
            <a:t>R.Zavattoni</a:t>
          </a:r>
          <a:endParaRPr lang="it-IT" sz="1000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 err="1"/>
            <a:t>D.Pons</a:t>
          </a:r>
          <a:endParaRPr lang="it-IT" sz="1000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 err="1"/>
            <a:t>M.Solera</a:t>
          </a:r>
          <a:endParaRPr lang="it-IT" sz="1000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 err="1"/>
            <a:t>R.Corazzesi</a:t>
          </a:r>
          <a:endParaRPr lang="it-IT" sz="1000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A. Steffan</a:t>
          </a:r>
        </a:p>
      </dsp:txBody>
      <dsp:txXfrm>
        <a:off x="86924" y="4773430"/>
        <a:ext cx="933243" cy="1698596"/>
      </dsp:txXfrm>
    </dsp:sp>
    <dsp:sp modelId="{B95C94CB-5791-4B93-B6B5-E16DD4A7B714}">
      <dsp:nvSpPr>
        <dsp:cNvPr id="0" name=""/>
        <dsp:cNvSpPr/>
      </dsp:nvSpPr>
      <dsp:spPr>
        <a:xfrm>
          <a:off x="1585098" y="4304639"/>
          <a:ext cx="1036936" cy="536879"/>
        </a:xfrm>
        <a:prstGeom prst="rect">
          <a:avLst/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7576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Customer Service</a:t>
          </a:r>
        </a:p>
      </dsp:txBody>
      <dsp:txXfrm>
        <a:off x="1585098" y="4304639"/>
        <a:ext cx="1036936" cy="536879"/>
      </dsp:txXfrm>
    </dsp:sp>
    <dsp:sp modelId="{AAD55E08-4B36-4137-A03D-3F5D214FB1E6}">
      <dsp:nvSpPr>
        <dsp:cNvPr id="0" name=""/>
        <dsp:cNvSpPr/>
      </dsp:nvSpPr>
      <dsp:spPr>
        <a:xfrm>
          <a:off x="1636937" y="4805558"/>
          <a:ext cx="933243" cy="17895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838336"/>
              <a:satOff val="-2557"/>
              <a:lumOff val="-9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V. Di Sessa</a:t>
          </a:r>
        </a:p>
      </dsp:txBody>
      <dsp:txXfrm>
        <a:off x="1636937" y="4805558"/>
        <a:ext cx="933243" cy="178959"/>
      </dsp:txXfrm>
    </dsp:sp>
    <dsp:sp modelId="{9C799840-C3FB-4DEC-8190-B42566857A75}">
      <dsp:nvSpPr>
        <dsp:cNvPr id="0" name=""/>
        <dsp:cNvSpPr/>
      </dsp:nvSpPr>
      <dsp:spPr>
        <a:xfrm>
          <a:off x="2924561" y="4357640"/>
          <a:ext cx="1036936" cy="536879"/>
        </a:xfrm>
        <a:prstGeom prst="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7576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Account GDO</a:t>
          </a:r>
        </a:p>
      </dsp:txBody>
      <dsp:txXfrm>
        <a:off x="2924561" y="4357640"/>
        <a:ext cx="1036936" cy="536879"/>
      </dsp:txXfrm>
    </dsp:sp>
    <dsp:sp modelId="{D7DFE4AC-52B3-4CCC-8396-30423E267222}">
      <dsp:nvSpPr>
        <dsp:cNvPr id="0" name=""/>
        <dsp:cNvSpPr/>
      </dsp:nvSpPr>
      <dsp:spPr>
        <a:xfrm>
          <a:off x="2982354" y="4894518"/>
          <a:ext cx="933243" cy="5118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451115"/>
              <a:satOff val="-3409"/>
              <a:lumOff val="-13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A. Garbi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F. Perotti</a:t>
          </a:r>
        </a:p>
      </dsp:txBody>
      <dsp:txXfrm>
        <a:off x="2982354" y="4894518"/>
        <a:ext cx="933243" cy="511877"/>
      </dsp:txXfrm>
    </dsp:sp>
    <dsp:sp modelId="{EDEF6E8C-65B7-4142-9C5D-0998CC01CBDE}">
      <dsp:nvSpPr>
        <dsp:cNvPr id="0" name=""/>
        <dsp:cNvSpPr/>
      </dsp:nvSpPr>
      <dsp:spPr>
        <a:xfrm>
          <a:off x="4324829" y="4357640"/>
          <a:ext cx="1036936" cy="536879"/>
        </a:xfrm>
        <a:prstGeom prst="rect">
          <a:avLst/>
        </a:prstGeom>
        <a:solidFill>
          <a:schemeClr val="accent5">
            <a:hueOff val="-3063894"/>
            <a:satOff val="-4262"/>
            <a:lumOff val="-163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7576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Account </a:t>
          </a:r>
          <a:r>
            <a:rPr lang="it-IT" sz="1000" kern="1200" dirty="0" err="1"/>
            <a:t>Ho.Re.Ca</a:t>
          </a:r>
          <a:endParaRPr lang="it-IT" sz="1000" kern="1200" dirty="0"/>
        </a:p>
      </dsp:txBody>
      <dsp:txXfrm>
        <a:off x="4324829" y="4357640"/>
        <a:ext cx="1036936" cy="536879"/>
      </dsp:txXfrm>
    </dsp:sp>
    <dsp:sp modelId="{4AEEEF11-0DEE-4C4C-A105-33CBED4A896D}">
      <dsp:nvSpPr>
        <dsp:cNvPr id="0" name=""/>
        <dsp:cNvSpPr/>
      </dsp:nvSpPr>
      <dsp:spPr>
        <a:xfrm>
          <a:off x="4367099" y="4777007"/>
          <a:ext cx="933243" cy="65779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063894"/>
              <a:satOff val="-4262"/>
              <a:lumOff val="-163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 err="1"/>
            <a:t>S.Salvadore</a:t>
          </a:r>
          <a:r>
            <a:rPr lang="it-IT" sz="1000" kern="1200" dirty="0"/>
            <a:t> Calderone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000" kern="1200" dirty="0"/>
        </a:p>
      </dsp:txBody>
      <dsp:txXfrm>
        <a:off x="4367099" y="4777007"/>
        <a:ext cx="933243" cy="657792"/>
      </dsp:txXfrm>
    </dsp:sp>
    <dsp:sp modelId="{260DCBD7-1BAF-48A2-B281-71787D7A1A28}">
      <dsp:nvSpPr>
        <dsp:cNvPr id="0" name=""/>
        <dsp:cNvSpPr/>
      </dsp:nvSpPr>
      <dsp:spPr>
        <a:xfrm>
          <a:off x="5674723" y="4357640"/>
          <a:ext cx="1036936" cy="536879"/>
        </a:xfrm>
        <a:prstGeom prst="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7576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Vino</a:t>
          </a:r>
        </a:p>
      </dsp:txBody>
      <dsp:txXfrm>
        <a:off x="5674723" y="4357640"/>
        <a:ext cx="1036936" cy="536879"/>
      </dsp:txXfrm>
    </dsp:sp>
    <dsp:sp modelId="{1B713DC5-5FF4-44A1-97DE-EC8C49F55C00}">
      <dsp:nvSpPr>
        <dsp:cNvPr id="0" name=""/>
        <dsp:cNvSpPr/>
      </dsp:nvSpPr>
      <dsp:spPr>
        <a:xfrm>
          <a:off x="5733496" y="4805039"/>
          <a:ext cx="933243" cy="17895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E. Chiarle</a:t>
          </a:r>
        </a:p>
      </dsp:txBody>
      <dsp:txXfrm>
        <a:off x="5733496" y="4805039"/>
        <a:ext cx="933243" cy="178959"/>
      </dsp:txXfrm>
    </dsp:sp>
    <dsp:sp modelId="{FCF28AD2-A057-4171-93B6-1115782DD933}">
      <dsp:nvSpPr>
        <dsp:cNvPr id="0" name=""/>
        <dsp:cNvSpPr/>
      </dsp:nvSpPr>
      <dsp:spPr>
        <a:xfrm>
          <a:off x="7082406" y="4357640"/>
          <a:ext cx="1036936" cy="536879"/>
        </a:xfrm>
        <a:prstGeom prst="rect">
          <a:avLst/>
        </a:prstGeom>
        <a:solidFill>
          <a:schemeClr val="accent5">
            <a:hueOff val="-4289451"/>
            <a:satOff val="-5966"/>
            <a:lumOff val="-228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7576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Spirit </a:t>
          </a:r>
          <a:r>
            <a:rPr lang="it-IT" sz="1000" kern="1200" dirty="0" err="1"/>
            <a:t>specialists</a:t>
          </a:r>
          <a:endParaRPr lang="it-IT" sz="1000" kern="1200" dirty="0"/>
        </a:p>
      </dsp:txBody>
      <dsp:txXfrm>
        <a:off x="7082406" y="4357640"/>
        <a:ext cx="1036936" cy="536879"/>
      </dsp:txXfrm>
    </dsp:sp>
    <dsp:sp modelId="{EA0BBC96-C921-40E6-B52C-28B258487DC2}">
      <dsp:nvSpPr>
        <dsp:cNvPr id="0" name=""/>
        <dsp:cNvSpPr/>
      </dsp:nvSpPr>
      <dsp:spPr>
        <a:xfrm>
          <a:off x="7165948" y="4828547"/>
          <a:ext cx="933243" cy="72647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289451"/>
              <a:satOff val="-5966"/>
              <a:lumOff val="-22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F. Bottini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 err="1"/>
            <a:t>R.Borriello</a:t>
          </a:r>
          <a:endParaRPr lang="it-IT" sz="1000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E. Cugini</a:t>
          </a:r>
        </a:p>
      </dsp:txBody>
      <dsp:txXfrm>
        <a:off x="7165948" y="4828547"/>
        <a:ext cx="933243" cy="726470"/>
      </dsp:txXfrm>
    </dsp:sp>
    <dsp:sp modelId="{89CA6ABB-5695-46F3-91AB-A2938FECDC9A}">
      <dsp:nvSpPr>
        <dsp:cNvPr id="0" name=""/>
        <dsp:cNvSpPr/>
      </dsp:nvSpPr>
      <dsp:spPr>
        <a:xfrm>
          <a:off x="4979136" y="2930679"/>
          <a:ext cx="1036936" cy="536879"/>
        </a:xfrm>
        <a:prstGeom prst="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7576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Amministrazione, Finanza e Risorse Umane</a:t>
          </a:r>
        </a:p>
      </dsp:txBody>
      <dsp:txXfrm>
        <a:off x="4979136" y="2930679"/>
        <a:ext cx="1036936" cy="536879"/>
      </dsp:txXfrm>
    </dsp:sp>
    <dsp:sp modelId="{5BFF9393-FF39-4F21-8228-C590328F5899}">
      <dsp:nvSpPr>
        <dsp:cNvPr id="0" name=""/>
        <dsp:cNvSpPr/>
      </dsp:nvSpPr>
      <dsp:spPr>
        <a:xfrm>
          <a:off x="5053260" y="3389783"/>
          <a:ext cx="933243" cy="17895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902230"/>
              <a:satOff val="-6819"/>
              <a:lumOff val="-26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A. Pizzi</a:t>
          </a:r>
        </a:p>
      </dsp:txBody>
      <dsp:txXfrm>
        <a:off x="5053260" y="3389783"/>
        <a:ext cx="933243" cy="178959"/>
      </dsp:txXfrm>
    </dsp:sp>
    <dsp:sp modelId="{B8F4FEF9-E93A-48C2-9572-1E7C9FD1C9BB}">
      <dsp:nvSpPr>
        <dsp:cNvPr id="0" name=""/>
        <dsp:cNvSpPr/>
      </dsp:nvSpPr>
      <dsp:spPr>
        <a:xfrm>
          <a:off x="6246677" y="1960993"/>
          <a:ext cx="1036936" cy="536879"/>
        </a:xfrm>
        <a:prstGeom prst="rect">
          <a:avLst/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7576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IT</a:t>
          </a:r>
        </a:p>
      </dsp:txBody>
      <dsp:txXfrm>
        <a:off x="6246677" y="1960993"/>
        <a:ext cx="1036936" cy="536879"/>
      </dsp:txXfrm>
    </dsp:sp>
    <dsp:sp modelId="{D0B9428D-68FE-450B-8F07-E3CAAAC5F090}">
      <dsp:nvSpPr>
        <dsp:cNvPr id="0" name=""/>
        <dsp:cNvSpPr/>
      </dsp:nvSpPr>
      <dsp:spPr>
        <a:xfrm>
          <a:off x="6278224" y="2489081"/>
          <a:ext cx="933243" cy="17895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515009"/>
              <a:satOff val="-7671"/>
              <a:lumOff val="-294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F. Bolzoni</a:t>
          </a:r>
        </a:p>
      </dsp:txBody>
      <dsp:txXfrm>
        <a:off x="6278224" y="2489081"/>
        <a:ext cx="933243" cy="178959"/>
      </dsp:txXfrm>
    </dsp:sp>
    <dsp:sp modelId="{713FBBE1-A244-41C8-B585-5CC5BDE98136}">
      <dsp:nvSpPr>
        <dsp:cNvPr id="0" name=""/>
        <dsp:cNvSpPr/>
      </dsp:nvSpPr>
      <dsp:spPr>
        <a:xfrm>
          <a:off x="7769739" y="2921230"/>
          <a:ext cx="1036936" cy="536879"/>
        </a:xfrm>
        <a:prstGeom prst="rect">
          <a:avLst/>
        </a:prstGeom>
        <a:solidFill>
          <a:schemeClr val="accent5">
            <a:hueOff val="-6127787"/>
            <a:satOff val="-8523"/>
            <a:lumOff val="-326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7576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Acquisti</a:t>
          </a:r>
        </a:p>
      </dsp:txBody>
      <dsp:txXfrm>
        <a:off x="7769739" y="2921230"/>
        <a:ext cx="1036936" cy="536879"/>
      </dsp:txXfrm>
    </dsp:sp>
    <dsp:sp modelId="{28AE97D7-75E3-4CA3-AF3F-87C5FE59BEA8}">
      <dsp:nvSpPr>
        <dsp:cNvPr id="0" name=""/>
        <dsp:cNvSpPr/>
      </dsp:nvSpPr>
      <dsp:spPr>
        <a:xfrm>
          <a:off x="7977127" y="3338803"/>
          <a:ext cx="933243" cy="17895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127787"/>
              <a:satOff val="-8523"/>
              <a:lumOff val="-326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A. Poli</a:t>
          </a:r>
        </a:p>
      </dsp:txBody>
      <dsp:txXfrm>
        <a:off x="7977127" y="3338803"/>
        <a:ext cx="933243" cy="178959"/>
      </dsp:txXfrm>
    </dsp:sp>
    <dsp:sp modelId="{7B24B044-D0B1-4565-8F1E-B12859B5A7F5}">
      <dsp:nvSpPr>
        <dsp:cNvPr id="0" name=""/>
        <dsp:cNvSpPr/>
      </dsp:nvSpPr>
      <dsp:spPr>
        <a:xfrm>
          <a:off x="9160914" y="2921230"/>
          <a:ext cx="1036936" cy="536879"/>
        </a:xfrm>
        <a:prstGeom prst="rect">
          <a:avLst/>
        </a:prstGeom>
        <a:solidFill>
          <a:schemeClr val="accent5">
            <a:hueOff val="-6740566"/>
            <a:satOff val="-9376"/>
            <a:lumOff val="-359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7576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Logistica e Trasporti</a:t>
          </a:r>
        </a:p>
      </dsp:txBody>
      <dsp:txXfrm>
        <a:off x="9160914" y="2921230"/>
        <a:ext cx="1036936" cy="536879"/>
      </dsp:txXfrm>
    </dsp:sp>
    <dsp:sp modelId="{88900149-FF59-49F8-80A7-9DC46CDC1150}">
      <dsp:nvSpPr>
        <dsp:cNvPr id="0" name=""/>
        <dsp:cNvSpPr/>
      </dsp:nvSpPr>
      <dsp:spPr>
        <a:xfrm>
          <a:off x="9329665" y="3332258"/>
          <a:ext cx="933243" cy="17895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40566"/>
              <a:satOff val="-9376"/>
              <a:lumOff val="-359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 err="1"/>
            <a:t>G.Bennardo</a:t>
          </a:r>
          <a:endParaRPr lang="it-IT" sz="1000" kern="1200" dirty="0"/>
        </a:p>
      </dsp:txBody>
      <dsp:txXfrm>
        <a:off x="9329665" y="3332258"/>
        <a:ext cx="933243" cy="178959"/>
      </dsp:txXfrm>
    </dsp:sp>
    <dsp:sp modelId="{9B56F0F5-AF06-4A2C-97E8-B5D0B04FD92F}">
      <dsp:nvSpPr>
        <dsp:cNvPr id="0" name=""/>
        <dsp:cNvSpPr/>
      </dsp:nvSpPr>
      <dsp:spPr>
        <a:xfrm>
          <a:off x="3113870" y="2899169"/>
          <a:ext cx="1036936" cy="536879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7576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Marketing</a:t>
          </a:r>
        </a:p>
      </dsp:txBody>
      <dsp:txXfrm>
        <a:off x="3113870" y="2899169"/>
        <a:ext cx="1036936" cy="536879"/>
      </dsp:txXfrm>
    </dsp:sp>
    <dsp:sp modelId="{F1A24973-9DB0-4766-8848-99D80C96CED2}">
      <dsp:nvSpPr>
        <dsp:cNvPr id="0" name=""/>
        <dsp:cNvSpPr/>
      </dsp:nvSpPr>
      <dsp:spPr>
        <a:xfrm>
          <a:off x="5774240" y="4947795"/>
          <a:ext cx="933243" cy="17895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M. Solari</a:t>
          </a:r>
        </a:p>
      </dsp:txBody>
      <dsp:txXfrm>
        <a:off x="5774240" y="4947795"/>
        <a:ext cx="933243" cy="1789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AE030C-7C76-4D51-97FF-7BFF0E8BEB38}" type="datetimeFigureOut">
              <a:rPr lang="it-IT" smtClean="0"/>
              <a:t>22/03/2024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EB971-53E7-43D8-A0D8-96B56E6673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4668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EB971-53E7-43D8-A0D8-96B56E66730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3148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5E719-4A15-482A-B079-756DF28EF98A}" type="datetimeFigureOut">
              <a:rPr lang="it-IT" smtClean="0"/>
              <a:t>22/03/2024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AE5D-6677-4EBA-8593-763C703D73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8405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5E719-4A15-482A-B079-756DF28EF98A}" type="datetimeFigureOut">
              <a:rPr lang="it-IT" smtClean="0"/>
              <a:t>22/03/2024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AE5D-6677-4EBA-8593-763C703D73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8146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5E719-4A15-482A-B079-756DF28EF98A}" type="datetimeFigureOut">
              <a:rPr lang="it-IT" smtClean="0"/>
              <a:t>22/03/2024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AE5D-6677-4EBA-8593-763C703D73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7133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5E719-4A15-482A-B079-756DF28EF98A}" type="datetimeFigureOut">
              <a:rPr lang="it-IT" smtClean="0"/>
              <a:t>22/03/2024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AE5D-6677-4EBA-8593-763C703D73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164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5E719-4A15-482A-B079-756DF28EF98A}" type="datetimeFigureOut">
              <a:rPr lang="it-IT" smtClean="0"/>
              <a:t>22/03/2024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AE5D-6677-4EBA-8593-763C703D73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3158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5E719-4A15-482A-B079-756DF28EF98A}" type="datetimeFigureOut">
              <a:rPr lang="it-IT" smtClean="0"/>
              <a:t>22/03/2024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AE5D-6677-4EBA-8593-763C703D73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647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5E719-4A15-482A-B079-756DF28EF98A}" type="datetimeFigureOut">
              <a:rPr lang="it-IT" smtClean="0"/>
              <a:t>22/03/2024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AE5D-6677-4EBA-8593-763C703D73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5489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5E719-4A15-482A-B079-756DF28EF98A}" type="datetimeFigureOut">
              <a:rPr lang="it-IT" smtClean="0"/>
              <a:t>22/03/2024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AE5D-6677-4EBA-8593-763C703D73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345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5E719-4A15-482A-B079-756DF28EF98A}" type="datetimeFigureOut">
              <a:rPr lang="it-IT" smtClean="0"/>
              <a:t>22/03/2024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AE5D-6677-4EBA-8593-763C703D73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5967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5E719-4A15-482A-B079-756DF28EF98A}" type="datetimeFigureOut">
              <a:rPr lang="it-IT" smtClean="0"/>
              <a:t>22/03/2024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AE5D-6677-4EBA-8593-763C703D73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732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5E719-4A15-482A-B079-756DF28EF98A}" type="datetimeFigureOut">
              <a:rPr lang="it-IT" smtClean="0"/>
              <a:t>22/03/2024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AE5D-6677-4EBA-8593-763C703D73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26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5E719-4A15-482A-B079-756DF28EF98A}" type="datetimeFigureOut">
              <a:rPr lang="it-IT" smtClean="0"/>
              <a:t>22/03/2024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AAE5D-6677-4EBA-8593-763C703D73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547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E3B663A3-9175-4596-927B-B643A0FE2F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0622224"/>
              </p:ext>
            </p:extLst>
          </p:nvPr>
        </p:nvGraphicFramePr>
        <p:xfrm>
          <a:off x="152400" y="0"/>
          <a:ext cx="11810999" cy="6619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DC702B02-9650-4223-9FDB-C6AE05240F3B}"/>
              </a:ext>
            </a:extLst>
          </p:cNvPr>
          <p:cNvSpPr txBox="1"/>
          <p:nvPr/>
        </p:nvSpPr>
        <p:spPr>
          <a:xfrm>
            <a:off x="2787805" y="249787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7FCF4E34-FD12-32D5-9981-1262511131E1}"/>
              </a:ext>
            </a:extLst>
          </p:cNvPr>
          <p:cNvSpPr/>
          <p:nvPr/>
        </p:nvSpPr>
        <p:spPr>
          <a:xfrm>
            <a:off x="1899875" y="4984517"/>
            <a:ext cx="764928" cy="8880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000" dirty="0"/>
              <a:t>E. Dotti</a:t>
            </a:r>
          </a:p>
          <a:p>
            <a:pPr algn="ctr"/>
            <a:r>
              <a:rPr lang="it-IT" sz="1000" dirty="0"/>
              <a:t>D. Moretto</a:t>
            </a:r>
          </a:p>
          <a:p>
            <a:pPr algn="ctr"/>
            <a:r>
              <a:rPr lang="it-IT" sz="1000" dirty="0" err="1"/>
              <a:t>G.Faiferri</a:t>
            </a:r>
            <a:endParaRPr lang="it-IT" sz="1000" dirty="0"/>
          </a:p>
          <a:p>
            <a:pPr algn="ctr"/>
            <a:r>
              <a:rPr lang="it-IT" sz="1000" dirty="0"/>
              <a:t>E. Granelli</a:t>
            </a:r>
          </a:p>
          <a:p>
            <a:pPr algn="ctr"/>
            <a:r>
              <a:rPr lang="it-IT" sz="1000" dirty="0" err="1"/>
              <a:t>I.Acciardi</a:t>
            </a:r>
            <a:endParaRPr lang="it-IT" sz="10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BAF55C7-DEFC-9CFF-BA0A-18A16125ED7D}"/>
              </a:ext>
            </a:extLst>
          </p:cNvPr>
          <p:cNvSpPr txBox="1"/>
          <p:nvPr/>
        </p:nvSpPr>
        <p:spPr>
          <a:xfrm>
            <a:off x="2787805" y="3224560"/>
            <a:ext cx="1090246" cy="11695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000" dirty="0" err="1"/>
              <a:t>B.Bricchi</a:t>
            </a:r>
            <a:endParaRPr lang="it-IT" sz="1000" dirty="0"/>
          </a:p>
          <a:p>
            <a:pPr algn="ctr"/>
            <a:r>
              <a:rPr lang="it-IT" sz="1000" dirty="0" err="1"/>
              <a:t>A.Fanti</a:t>
            </a:r>
            <a:endParaRPr lang="it-IT" sz="1000" dirty="0"/>
          </a:p>
          <a:p>
            <a:pPr algn="ctr"/>
            <a:r>
              <a:rPr lang="it-IT" sz="1000" dirty="0"/>
              <a:t>L. Vacchelli</a:t>
            </a:r>
          </a:p>
          <a:p>
            <a:pPr algn="ctr"/>
            <a:r>
              <a:rPr lang="it-IT" sz="1000" dirty="0"/>
              <a:t>F. Belforti</a:t>
            </a:r>
          </a:p>
          <a:p>
            <a:pPr algn="ctr"/>
            <a:r>
              <a:rPr lang="it-IT" sz="1000" dirty="0" err="1"/>
              <a:t>P.Perazzoli</a:t>
            </a:r>
            <a:endParaRPr lang="it-IT" sz="1000" dirty="0"/>
          </a:p>
          <a:p>
            <a:pPr algn="ctr"/>
            <a:r>
              <a:rPr lang="it-IT" sz="1000" dirty="0" err="1"/>
              <a:t>D.Marusi</a:t>
            </a:r>
            <a:endParaRPr lang="it-IT" sz="1000" dirty="0"/>
          </a:p>
          <a:p>
            <a:pPr algn="ctr"/>
            <a:r>
              <a:rPr lang="it-IT" sz="1000" dirty="0"/>
              <a:t>A. Figoni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28A635B-087C-8467-B99C-4F346BECBE6A}"/>
              </a:ext>
            </a:extLst>
          </p:cNvPr>
          <p:cNvSpPr txBox="1"/>
          <p:nvPr/>
        </p:nvSpPr>
        <p:spPr>
          <a:xfrm>
            <a:off x="5133242" y="3574147"/>
            <a:ext cx="1028700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000" dirty="0" err="1"/>
              <a:t>F.Bellocchio</a:t>
            </a:r>
            <a:endParaRPr lang="it-IT" sz="1000" dirty="0"/>
          </a:p>
          <a:p>
            <a:pPr algn="ctr"/>
            <a:r>
              <a:rPr lang="it-IT" sz="1000" dirty="0" err="1"/>
              <a:t>E.Agnoli</a:t>
            </a:r>
            <a:endParaRPr lang="it-IT" sz="1000" dirty="0"/>
          </a:p>
          <a:p>
            <a:pPr algn="ctr"/>
            <a:r>
              <a:rPr lang="it-IT" sz="1000" dirty="0" err="1"/>
              <a:t>R.Faletti</a:t>
            </a:r>
            <a:endParaRPr lang="it-IT" sz="1000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17EE38E-EF71-C640-F38D-EA7AB7D1DD82}"/>
              </a:ext>
            </a:extLst>
          </p:cNvPr>
          <p:cNvSpPr txBox="1"/>
          <p:nvPr/>
        </p:nvSpPr>
        <p:spPr>
          <a:xfrm>
            <a:off x="8115281" y="3532337"/>
            <a:ext cx="1028700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000" dirty="0"/>
              <a:t>M. De Silvestri</a:t>
            </a:r>
          </a:p>
          <a:p>
            <a:pPr algn="ctr"/>
            <a:r>
              <a:rPr lang="it-IT" sz="1000" dirty="0" err="1"/>
              <a:t>G.Terzoni</a:t>
            </a:r>
            <a:endParaRPr lang="it-IT" sz="1000" dirty="0"/>
          </a:p>
          <a:p>
            <a:pPr algn="ctr"/>
            <a:r>
              <a:rPr lang="it-IT" sz="1000" dirty="0" err="1"/>
              <a:t>S.Valli</a:t>
            </a:r>
            <a:endParaRPr lang="it-IT" sz="1000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3DD50C29-6BA8-81B2-BEBC-76CE45D83E6D}"/>
              </a:ext>
            </a:extLst>
          </p:cNvPr>
          <p:cNvSpPr txBox="1"/>
          <p:nvPr/>
        </p:nvSpPr>
        <p:spPr>
          <a:xfrm>
            <a:off x="9541082" y="3532337"/>
            <a:ext cx="826476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000" dirty="0" err="1"/>
              <a:t>L.Marcotti</a:t>
            </a:r>
            <a:endParaRPr lang="it-IT" sz="1000" dirty="0"/>
          </a:p>
          <a:p>
            <a:pPr algn="ctr"/>
            <a:r>
              <a:rPr lang="it-IT" sz="1000" dirty="0"/>
              <a:t>Operatori di magazzino</a:t>
            </a:r>
          </a:p>
        </p:txBody>
      </p:sp>
    </p:spTree>
    <p:extLst>
      <p:ext uri="{BB962C8B-B14F-4D97-AF65-F5344CB8AC3E}">
        <p14:creationId xmlns:p14="http://schemas.microsoft.com/office/powerpoint/2010/main" val="38746079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8414E810DB46C46AA6AF8DBF008FBCE" ma:contentTypeVersion="2" ma:contentTypeDescription="Creare un nuovo documento." ma:contentTypeScope="" ma:versionID="70007e3ba8fc810001655c2b485e6522">
  <xsd:schema xmlns:xsd="http://www.w3.org/2001/XMLSchema" xmlns:xs="http://www.w3.org/2001/XMLSchema" xmlns:p="http://schemas.microsoft.com/office/2006/metadata/properties" xmlns:ns2="0832e034-3c8e-49e1-8bce-4ec77e42d8e0" targetNamespace="http://schemas.microsoft.com/office/2006/metadata/properties" ma:root="true" ma:fieldsID="d5140fc3243ec54fa180ef65d5e421ab" ns2:_="">
    <xsd:import namespace="0832e034-3c8e-49e1-8bce-4ec77e42d8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32e034-3c8e-49e1-8bce-4ec77e42d8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B19F30C-6793-4982-AE41-D582DA0BA7E2}">
  <ds:schemaRefs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0832e034-3c8e-49e1-8bce-4ec77e42d8e0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DC0DE08-3630-4D3F-846D-B0EDC36D8A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32e034-3c8e-49e1-8bce-4ec77e42d8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1807E4-AA40-49CE-8228-720FDADF190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2047</TotalTime>
  <Words>165</Words>
  <Application>Microsoft Office PowerPoint</Application>
  <PresentationFormat>Widescreen</PresentationFormat>
  <Paragraphs>58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Andrea Onesti</dc:creator>
  <cp:lastModifiedBy>Alberto Pizzi</cp:lastModifiedBy>
  <cp:revision>195</cp:revision>
  <cp:lastPrinted>2022-05-31T15:22:58Z</cp:lastPrinted>
  <dcterms:created xsi:type="dcterms:W3CDTF">2018-05-04T15:39:37Z</dcterms:created>
  <dcterms:modified xsi:type="dcterms:W3CDTF">2024-03-22T15:18:40Z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0x01010068414E810DB46C46AA6AF8DBF008FBCE</vt:lpwstr>
  </property>
</Properties>
</file>